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862" r:id="rId3"/>
    <p:sldId id="68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71F7E-6795-4D6F-A1F4-566F7A47686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2C4CB-4D0F-478A-B22F-DFB64D4E7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7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B0CBB4-5D0C-B84D-B2E2-B2F1F52B131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924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A8F6F-4207-4C7C-A59B-83A5CF6B8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C80595-FA2D-44F9-BBA0-5A204A5475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19F84-D1E6-41DE-BF39-7E54EE7FC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B046-74F4-4CC1-98CC-13EBF0806B1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10EB2-CA5E-48AA-B839-90D30359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A6CF4-6F39-492F-BD1C-BC0494AD9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6C09-B0C2-4942-9DCA-B6D694A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3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514D4-BFF4-4BC1-92C3-80B792C5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FCFD8A-6B76-457E-BBA4-7082D1FFD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FEB2D-D1B0-4D05-8B55-4FE514590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B046-74F4-4CC1-98CC-13EBF0806B1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A706E-F886-423A-A63E-64996AF86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F3C96-04B0-4A0D-8FA5-42D7DC00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6C09-B0C2-4942-9DCA-B6D694A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7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5BAB10-B354-48AE-997F-6FD0A121EB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06B7AC-750A-49F5-8035-8B3A2BB4F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FB1B4-D760-48C5-9757-2900FD1B0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B046-74F4-4CC1-98CC-13EBF0806B1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DC2E5-F61F-4D86-9E0D-0A6C66645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661C3-5821-495F-A697-19301F87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6C09-B0C2-4942-9DCA-B6D694A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5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1742A-A07E-4439-858A-B2D12523F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079CF-0001-4BF1-9E6F-C23EDEAEB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4AE55-213D-4124-9DA0-2FDB96594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B046-74F4-4CC1-98CC-13EBF0806B1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4C55F-9FEE-4F0A-9F15-089B14308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96431-D93C-464E-92BE-9FA16F602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6C09-B0C2-4942-9DCA-B6D694A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4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D57E1-F429-46EA-9BCE-E823CF106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5113C-3686-4D73-A408-547BF1A9A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AD1B1-4245-43E0-A7E1-04B74E7A8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B046-74F4-4CC1-98CC-13EBF0806B1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A778D-C5D3-4D69-A9A4-2A73F2586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24278-E351-400E-8EDB-995B6A83D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6C09-B0C2-4942-9DCA-B6D694A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2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20BA3-9B82-4B09-AE8F-BE03CF411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AA32E-5764-49DB-8FE4-5B0906AD41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91DCFD-00EC-44E4-A46E-F66FCAE8D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5747BA-B200-4814-8F1B-A9F7EF4ED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B046-74F4-4CC1-98CC-13EBF0806B1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54215-3157-42B5-95F3-E6BAAA157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AF41B-F6C7-4008-8D3B-BFCD03121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6C09-B0C2-4942-9DCA-B6D694A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9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EE73C-8861-4B14-84D2-F27203F27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08C89-ECF1-4D48-A1AD-A50DB3C28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9687F4-DB54-4579-B89A-F3407D88C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6729C8-564D-409B-8465-A9609C8C0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622A83-2086-40CE-BA3C-A732738C36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F1DEDE-763B-47FC-A1FB-0CA96B98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B046-74F4-4CC1-98CC-13EBF0806B1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2C41D-8197-44B2-9E40-9D7E6B852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E532FE-A51E-45A6-85EE-C56E5FC25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6C09-B0C2-4942-9DCA-B6D694A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F50F7-A7EF-4DBB-B2D0-DB3A147C4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2483AB-D4C3-4EFD-8B40-0B469EE32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B046-74F4-4CC1-98CC-13EBF0806B1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0E599-1D2A-4204-8D53-591900C79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BA8747-89DC-43FD-8DCF-2B97354AD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6C09-B0C2-4942-9DCA-B6D694A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3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85AF8C-DA04-481F-8645-64257BDAB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B046-74F4-4CC1-98CC-13EBF0806B1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9DB18F-49ED-4866-AFD8-F0762629E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162841-D330-4ECF-B67A-85666B745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6C09-B0C2-4942-9DCA-B6D694A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91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041A7-0235-4893-B06E-9CCCFB143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18F0B-BC11-4B27-A8FF-CB07E7892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6DDFBF-EA21-43BE-9099-A5526AF91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6C24D-F5BC-442C-BF8C-58D8FF05E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B046-74F4-4CC1-98CC-13EBF0806B1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0D2097-A6E8-4000-B095-BCB1DAEC6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5AB312-06A9-44F4-8C85-DF0E6A676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6C09-B0C2-4942-9DCA-B6D694A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2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53B94-0FC4-4CF3-9489-0A94A30BF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06CA4-1671-4B9C-B9D8-081DABB016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93478-D609-4D40-9E23-925EC1CD5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B0163-9693-4E09-BA46-970D760C8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B046-74F4-4CC1-98CC-13EBF0806B1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55909B-C78F-44F1-9A9D-10FDD4417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CDA8C0-58E9-4422-8CB2-962E962FA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6C09-B0C2-4942-9DCA-B6D694A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29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F41887-CE82-4BC4-B03E-2D7BF2D12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F08C85-B9B8-4EFE-A782-14B8628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04CAD-5794-4684-8F92-165ED3B5D5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6B046-74F4-4CC1-98CC-13EBF0806B1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104E9-FE0C-4BC4-BD9C-28039D1B2C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3A58B-871D-4F73-A09F-FB55393369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26C09-B0C2-4942-9DCA-B6D694A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7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80F9BE8-0D16-CE48-9EDC-F1150B6E4F01}"/>
              </a:ext>
            </a:extLst>
          </p:cNvPr>
          <p:cNvGrpSpPr/>
          <p:nvPr/>
        </p:nvGrpSpPr>
        <p:grpSpPr>
          <a:xfrm>
            <a:off x="2663825" y="2830513"/>
            <a:ext cx="6858000" cy="1171575"/>
            <a:chOff x="2663825" y="2830513"/>
            <a:chExt cx="6858000" cy="1171575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225D5427-96FF-472B-97D5-BAC0941312A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670175" y="2855913"/>
              <a:ext cx="6851650" cy="1146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grpSp>
          <p:nvGrpSpPr>
            <p:cNvPr id="89" name="Group 61">
              <a:extLst>
                <a:ext uri="{FF2B5EF4-FFF2-40B4-BE49-F238E27FC236}">
                  <a16:creationId xmlns:a16="http://schemas.microsoft.com/office/drawing/2014/main" id="{880EB083-5813-414A-85A6-D6B0315B36F8}"/>
                </a:ext>
              </a:extLst>
            </p:cNvPr>
            <p:cNvGrpSpPr/>
            <p:nvPr/>
          </p:nvGrpSpPr>
          <p:grpSpPr>
            <a:xfrm>
              <a:off x="3925888" y="2995613"/>
              <a:ext cx="5595937" cy="933451"/>
              <a:chOff x="3925888" y="2995613"/>
              <a:chExt cx="5595937" cy="933451"/>
            </a:xfrm>
          </p:grpSpPr>
          <p:sp>
            <p:nvSpPr>
              <p:cNvPr id="90" name="Freeform 31">
                <a:extLst>
                  <a:ext uri="{FF2B5EF4-FFF2-40B4-BE49-F238E27FC236}">
                    <a16:creationId xmlns:a16="http://schemas.microsoft.com/office/drawing/2014/main" id="{F0311F54-3BFB-4E34-8805-2026DA9317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7800" y="3743326"/>
                <a:ext cx="168275" cy="141288"/>
              </a:xfrm>
              <a:custGeom>
                <a:avLst/>
                <a:gdLst>
                  <a:gd name="T0" fmla="*/ 22 w 106"/>
                  <a:gd name="T1" fmla="*/ 89 h 89"/>
                  <a:gd name="T2" fmla="*/ 0 w 106"/>
                  <a:gd name="T3" fmla="*/ 0 h 89"/>
                  <a:gd name="T4" fmla="*/ 12 w 106"/>
                  <a:gd name="T5" fmla="*/ 0 h 89"/>
                  <a:gd name="T6" fmla="*/ 22 w 106"/>
                  <a:gd name="T7" fmla="*/ 46 h 89"/>
                  <a:gd name="T8" fmla="*/ 22 w 106"/>
                  <a:gd name="T9" fmla="*/ 46 h 89"/>
                  <a:gd name="T10" fmla="*/ 28 w 106"/>
                  <a:gd name="T11" fmla="*/ 77 h 89"/>
                  <a:gd name="T12" fmla="*/ 28 w 106"/>
                  <a:gd name="T13" fmla="*/ 77 h 89"/>
                  <a:gd name="T14" fmla="*/ 28 w 106"/>
                  <a:gd name="T15" fmla="*/ 77 h 89"/>
                  <a:gd name="T16" fmla="*/ 36 w 106"/>
                  <a:gd name="T17" fmla="*/ 46 h 89"/>
                  <a:gd name="T18" fmla="*/ 48 w 106"/>
                  <a:gd name="T19" fmla="*/ 0 h 89"/>
                  <a:gd name="T20" fmla="*/ 60 w 106"/>
                  <a:gd name="T21" fmla="*/ 0 h 89"/>
                  <a:gd name="T22" fmla="*/ 70 w 106"/>
                  <a:gd name="T23" fmla="*/ 46 h 89"/>
                  <a:gd name="T24" fmla="*/ 70 w 106"/>
                  <a:gd name="T25" fmla="*/ 46 h 89"/>
                  <a:gd name="T26" fmla="*/ 76 w 106"/>
                  <a:gd name="T27" fmla="*/ 77 h 89"/>
                  <a:gd name="T28" fmla="*/ 76 w 106"/>
                  <a:gd name="T29" fmla="*/ 77 h 89"/>
                  <a:gd name="T30" fmla="*/ 76 w 106"/>
                  <a:gd name="T31" fmla="*/ 77 h 89"/>
                  <a:gd name="T32" fmla="*/ 84 w 106"/>
                  <a:gd name="T33" fmla="*/ 46 h 89"/>
                  <a:gd name="T34" fmla="*/ 94 w 106"/>
                  <a:gd name="T35" fmla="*/ 0 h 89"/>
                  <a:gd name="T36" fmla="*/ 106 w 106"/>
                  <a:gd name="T37" fmla="*/ 0 h 89"/>
                  <a:gd name="T38" fmla="*/ 82 w 106"/>
                  <a:gd name="T39" fmla="*/ 89 h 89"/>
                  <a:gd name="T40" fmla="*/ 70 w 106"/>
                  <a:gd name="T41" fmla="*/ 89 h 89"/>
                  <a:gd name="T42" fmla="*/ 58 w 106"/>
                  <a:gd name="T43" fmla="*/ 42 h 89"/>
                  <a:gd name="T44" fmla="*/ 58 w 106"/>
                  <a:gd name="T45" fmla="*/ 42 h 89"/>
                  <a:gd name="T46" fmla="*/ 54 w 106"/>
                  <a:gd name="T47" fmla="*/ 14 h 89"/>
                  <a:gd name="T48" fmla="*/ 52 w 106"/>
                  <a:gd name="T49" fmla="*/ 14 h 89"/>
                  <a:gd name="T50" fmla="*/ 52 w 106"/>
                  <a:gd name="T51" fmla="*/ 14 h 89"/>
                  <a:gd name="T52" fmla="*/ 46 w 106"/>
                  <a:gd name="T53" fmla="*/ 42 h 89"/>
                  <a:gd name="T54" fmla="*/ 34 w 106"/>
                  <a:gd name="T55" fmla="*/ 89 h 89"/>
                  <a:gd name="T56" fmla="*/ 22 w 106"/>
                  <a:gd name="T5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6" h="89">
                    <a:moveTo>
                      <a:pt x="22" y="89"/>
                    </a:moveTo>
                    <a:lnTo>
                      <a:pt x="0" y="0"/>
                    </a:lnTo>
                    <a:lnTo>
                      <a:pt x="12" y="0"/>
                    </a:lnTo>
                    <a:lnTo>
                      <a:pt x="22" y="46"/>
                    </a:lnTo>
                    <a:lnTo>
                      <a:pt x="22" y="46"/>
                    </a:lnTo>
                    <a:lnTo>
                      <a:pt x="28" y="77"/>
                    </a:lnTo>
                    <a:lnTo>
                      <a:pt x="28" y="77"/>
                    </a:lnTo>
                    <a:lnTo>
                      <a:pt x="28" y="77"/>
                    </a:lnTo>
                    <a:lnTo>
                      <a:pt x="36" y="46"/>
                    </a:lnTo>
                    <a:lnTo>
                      <a:pt x="48" y="0"/>
                    </a:lnTo>
                    <a:lnTo>
                      <a:pt x="60" y="0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76" y="77"/>
                    </a:lnTo>
                    <a:lnTo>
                      <a:pt x="76" y="77"/>
                    </a:lnTo>
                    <a:lnTo>
                      <a:pt x="76" y="77"/>
                    </a:lnTo>
                    <a:lnTo>
                      <a:pt x="84" y="46"/>
                    </a:lnTo>
                    <a:lnTo>
                      <a:pt x="94" y="0"/>
                    </a:lnTo>
                    <a:lnTo>
                      <a:pt x="106" y="0"/>
                    </a:lnTo>
                    <a:lnTo>
                      <a:pt x="82" y="89"/>
                    </a:lnTo>
                    <a:lnTo>
                      <a:pt x="70" y="89"/>
                    </a:lnTo>
                    <a:lnTo>
                      <a:pt x="58" y="42"/>
                    </a:lnTo>
                    <a:lnTo>
                      <a:pt x="58" y="42"/>
                    </a:lnTo>
                    <a:lnTo>
                      <a:pt x="54" y="14"/>
                    </a:lnTo>
                    <a:lnTo>
                      <a:pt x="52" y="14"/>
                    </a:lnTo>
                    <a:lnTo>
                      <a:pt x="52" y="14"/>
                    </a:lnTo>
                    <a:lnTo>
                      <a:pt x="46" y="42"/>
                    </a:lnTo>
                    <a:lnTo>
                      <a:pt x="34" y="89"/>
                    </a:lnTo>
                    <a:lnTo>
                      <a:pt x="22" y="8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91" name="Freeform 32">
                <a:extLst>
                  <a:ext uri="{FF2B5EF4-FFF2-40B4-BE49-F238E27FC236}">
                    <a16:creationId xmlns:a16="http://schemas.microsoft.com/office/drawing/2014/main" id="{EF0B056D-C57E-443D-8BDE-9EA56D270CA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11800" y="3781426"/>
                <a:ext cx="79375" cy="106363"/>
              </a:xfrm>
              <a:custGeom>
                <a:avLst/>
                <a:gdLst>
                  <a:gd name="T0" fmla="*/ 48 w 50"/>
                  <a:gd name="T1" fmla="*/ 51 h 67"/>
                  <a:gd name="T2" fmla="*/ 40 w 50"/>
                  <a:gd name="T3" fmla="*/ 65 h 67"/>
                  <a:gd name="T4" fmla="*/ 38 w 50"/>
                  <a:gd name="T5" fmla="*/ 57 h 67"/>
                  <a:gd name="T6" fmla="*/ 34 w 50"/>
                  <a:gd name="T7" fmla="*/ 61 h 67"/>
                  <a:gd name="T8" fmla="*/ 24 w 50"/>
                  <a:gd name="T9" fmla="*/ 65 h 67"/>
                  <a:gd name="T10" fmla="*/ 18 w 50"/>
                  <a:gd name="T11" fmla="*/ 67 h 67"/>
                  <a:gd name="T12" fmla="*/ 4 w 50"/>
                  <a:gd name="T13" fmla="*/ 61 h 67"/>
                  <a:gd name="T14" fmla="*/ 0 w 50"/>
                  <a:gd name="T15" fmla="*/ 48 h 67"/>
                  <a:gd name="T16" fmla="*/ 0 w 50"/>
                  <a:gd name="T17" fmla="*/ 42 h 67"/>
                  <a:gd name="T18" fmla="*/ 6 w 50"/>
                  <a:gd name="T19" fmla="*/ 34 h 67"/>
                  <a:gd name="T20" fmla="*/ 22 w 50"/>
                  <a:gd name="T21" fmla="*/ 26 h 67"/>
                  <a:gd name="T22" fmla="*/ 38 w 50"/>
                  <a:gd name="T23" fmla="*/ 24 h 67"/>
                  <a:gd name="T24" fmla="*/ 36 w 50"/>
                  <a:gd name="T25" fmla="*/ 18 h 67"/>
                  <a:gd name="T26" fmla="*/ 30 w 50"/>
                  <a:gd name="T27" fmla="*/ 10 h 67"/>
                  <a:gd name="T28" fmla="*/ 22 w 50"/>
                  <a:gd name="T29" fmla="*/ 8 h 67"/>
                  <a:gd name="T30" fmla="*/ 6 w 50"/>
                  <a:gd name="T31" fmla="*/ 14 h 67"/>
                  <a:gd name="T32" fmla="*/ 4 w 50"/>
                  <a:gd name="T33" fmla="*/ 6 h 67"/>
                  <a:gd name="T34" fmla="*/ 24 w 50"/>
                  <a:gd name="T35" fmla="*/ 0 h 67"/>
                  <a:gd name="T36" fmla="*/ 32 w 50"/>
                  <a:gd name="T37" fmla="*/ 0 h 67"/>
                  <a:gd name="T38" fmla="*/ 40 w 50"/>
                  <a:gd name="T39" fmla="*/ 6 h 67"/>
                  <a:gd name="T40" fmla="*/ 48 w 50"/>
                  <a:gd name="T41" fmla="*/ 16 h 67"/>
                  <a:gd name="T42" fmla="*/ 48 w 50"/>
                  <a:gd name="T43" fmla="*/ 51 h 67"/>
                  <a:gd name="T44" fmla="*/ 38 w 50"/>
                  <a:gd name="T45" fmla="*/ 32 h 67"/>
                  <a:gd name="T46" fmla="*/ 20 w 50"/>
                  <a:gd name="T47" fmla="*/ 34 h 67"/>
                  <a:gd name="T48" fmla="*/ 12 w 50"/>
                  <a:gd name="T49" fmla="*/ 42 h 67"/>
                  <a:gd name="T50" fmla="*/ 10 w 50"/>
                  <a:gd name="T51" fmla="*/ 46 h 67"/>
                  <a:gd name="T52" fmla="*/ 14 w 50"/>
                  <a:gd name="T53" fmla="*/ 55 h 67"/>
                  <a:gd name="T54" fmla="*/ 22 w 50"/>
                  <a:gd name="T55" fmla="*/ 59 h 67"/>
                  <a:gd name="T56" fmla="*/ 28 w 50"/>
                  <a:gd name="T57" fmla="*/ 57 h 67"/>
                  <a:gd name="T58" fmla="*/ 34 w 50"/>
                  <a:gd name="T59" fmla="*/ 51 h 67"/>
                  <a:gd name="T60" fmla="*/ 36 w 50"/>
                  <a:gd name="T61" fmla="*/ 46 h 67"/>
                  <a:gd name="T62" fmla="*/ 38 w 50"/>
                  <a:gd name="T63" fmla="*/ 3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0" h="67">
                    <a:moveTo>
                      <a:pt x="48" y="51"/>
                    </a:moveTo>
                    <a:lnTo>
                      <a:pt x="48" y="51"/>
                    </a:lnTo>
                    <a:lnTo>
                      <a:pt x="50" y="65"/>
                    </a:lnTo>
                    <a:lnTo>
                      <a:pt x="40" y="65"/>
                    </a:lnTo>
                    <a:lnTo>
                      <a:pt x="38" y="57"/>
                    </a:lnTo>
                    <a:lnTo>
                      <a:pt x="38" y="57"/>
                    </a:lnTo>
                    <a:lnTo>
                      <a:pt x="38" y="57"/>
                    </a:lnTo>
                    <a:lnTo>
                      <a:pt x="34" y="61"/>
                    </a:lnTo>
                    <a:lnTo>
                      <a:pt x="30" y="63"/>
                    </a:lnTo>
                    <a:lnTo>
                      <a:pt x="24" y="65"/>
                    </a:lnTo>
                    <a:lnTo>
                      <a:pt x="18" y="67"/>
                    </a:lnTo>
                    <a:lnTo>
                      <a:pt x="18" y="67"/>
                    </a:lnTo>
                    <a:lnTo>
                      <a:pt x="10" y="65"/>
                    </a:lnTo>
                    <a:lnTo>
                      <a:pt x="4" y="61"/>
                    </a:lnTo>
                    <a:lnTo>
                      <a:pt x="0" y="55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2"/>
                    </a:lnTo>
                    <a:lnTo>
                      <a:pt x="2" y="38"/>
                    </a:lnTo>
                    <a:lnTo>
                      <a:pt x="6" y="34"/>
                    </a:lnTo>
                    <a:lnTo>
                      <a:pt x="10" y="30"/>
                    </a:lnTo>
                    <a:lnTo>
                      <a:pt x="22" y="26"/>
                    </a:lnTo>
                    <a:lnTo>
                      <a:pt x="38" y="24"/>
                    </a:lnTo>
                    <a:lnTo>
                      <a:pt x="38" y="24"/>
                    </a:lnTo>
                    <a:lnTo>
                      <a:pt x="38" y="24"/>
                    </a:lnTo>
                    <a:lnTo>
                      <a:pt x="36" y="18"/>
                    </a:lnTo>
                    <a:lnTo>
                      <a:pt x="34" y="14"/>
                    </a:lnTo>
                    <a:lnTo>
                      <a:pt x="30" y="10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14" y="10"/>
                    </a:lnTo>
                    <a:lnTo>
                      <a:pt x="6" y="14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14" y="2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32" y="0"/>
                    </a:lnTo>
                    <a:lnTo>
                      <a:pt x="36" y="2"/>
                    </a:lnTo>
                    <a:lnTo>
                      <a:pt x="40" y="6"/>
                    </a:lnTo>
                    <a:lnTo>
                      <a:pt x="44" y="8"/>
                    </a:lnTo>
                    <a:lnTo>
                      <a:pt x="48" y="16"/>
                    </a:lnTo>
                    <a:lnTo>
                      <a:pt x="48" y="26"/>
                    </a:lnTo>
                    <a:lnTo>
                      <a:pt x="48" y="51"/>
                    </a:lnTo>
                    <a:close/>
                    <a:moveTo>
                      <a:pt x="38" y="32"/>
                    </a:moveTo>
                    <a:lnTo>
                      <a:pt x="38" y="32"/>
                    </a:lnTo>
                    <a:lnTo>
                      <a:pt x="28" y="32"/>
                    </a:lnTo>
                    <a:lnTo>
                      <a:pt x="20" y="34"/>
                    </a:lnTo>
                    <a:lnTo>
                      <a:pt x="14" y="40"/>
                    </a:lnTo>
                    <a:lnTo>
                      <a:pt x="12" y="42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2" y="53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2" y="59"/>
                    </a:lnTo>
                    <a:lnTo>
                      <a:pt x="22" y="59"/>
                    </a:lnTo>
                    <a:lnTo>
                      <a:pt x="28" y="57"/>
                    </a:lnTo>
                    <a:lnTo>
                      <a:pt x="32" y="55"/>
                    </a:lnTo>
                    <a:lnTo>
                      <a:pt x="34" y="51"/>
                    </a:lnTo>
                    <a:lnTo>
                      <a:pt x="36" y="46"/>
                    </a:lnTo>
                    <a:lnTo>
                      <a:pt x="36" y="46"/>
                    </a:lnTo>
                    <a:lnTo>
                      <a:pt x="38" y="44"/>
                    </a:lnTo>
                    <a:lnTo>
                      <a:pt x="38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92" name="Freeform 33">
                <a:extLst>
                  <a:ext uri="{FF2B5EF4-FFF2-40B4-BE49-F238E27FC236}">
                    <a16:creationId xmlns:a16="http://schemas.microsoft.com/office/drawing/2014/main" id="{7043F6B1-9998-4F11-953E-C795B57670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9600" y="3759201"/>
                <a:ext cx="57150" cy="128588"/>
              </a:xfrm>
              <a:custGeom>
                <a:avLst/>
                <a:gdLst>
                  <a:gd name="T0" fmla="*/ 20 w 36"/>
                  <a:gd name="T1" fmla="*/ 0 h 81"/>
                  <a:gd name="T2" fmla="*/ 20 w 36"/>
                  <a:gd name="T3" fmla="*/ 16 h 81"/>
                  <a:gd name="T4" fmla="*/ 36 w 36"/>
                  <a:gd name="T5" fmla="*/ 16 h 81"/>
                  <a:gd name="T6" fmla="*/ 36 w 36"/>
                  <a:gd name="T7" fmla="*/ 24 h 81"/>
                  <a:gd name="T8" fmla="*/ 20 w 36"/>
                  <a:gd name="T9" fmla="*/ 24 h 81"/>
                  <a:gd name="T10" fmla="*/ 20 w 36"/>
                  <a:gd name="T11" fmla="*/ 58 h 81"/>
                  <a:gd name="T12" fmla="*/ 20 w 36"/>
                  <a:gd name="T13" fmla="*/ 58 h 81"/>
                  <a:gd name="T14" fmla="*/ 20 w 36"/>
                  <a:gd name="T15" fmla="*/ 65 h 81"/>
                  <a:gd name="T16" fmla="*/ 22 w 36"/>
                  <a:gd name="T17" fmla="*/ 69 h 81"/>
                  <a:gd name="T18" fmla="*/ 24 w 36"/>
                  <a:gd name="T19" fmla="*/ 71 h 81"/>
                  <a:gd name="T20" fmla="*/ 28 w 36"/>
                  <a:gd name="T21" fmla="*/ 71 h 81"/>
                  <a:gd name="T22" fmla="*/ 28 w 36"/>
                  <a:gd name="T23" fmla="*/ 71 h 81"/>
                  <a:gd name="T24" fmla="*/ 36 w 36"/>
                  <a:gd name="T25" fmla="*/ 71 h 81"/>
                  <a:gd name="T26" fmla="*/ 36 w 36"/>
                  <a:gd name="T27" fmla="*/ 79 h 81"/>
                  <a:gd name="T28" fmla="*/ 36 w 36"/>
                  <a:gd name="T29" fmla="*/ 79 h 81"/>
                  <a:gd name="T30" fmla="*/ 26 w 36"/>
                  <a:gd name="T31" fmla="*/ 81 h 81"/>
                  <a:gd name="T32" fmla="*/ 26 w 36"/>
                  <a:gd name="T33" fmla="*/ 81 h 81"/>
                  <a:gd name="T34" fmla="*/ 18 w 36"/>
                  <a:gd name="T35" fmla="*/ 79 h 81"/>
                  <a:gd name="T36" fmla="*/ 14 w 36"/>
                  <a:gd name="T37" fmla="*/ 75 h 81"/>
                  <a:gd name="T38" fmla="*/ 14 w 36"/>
                  <a:gd name="T39" fmla="*/ 75 h 81"/>
                  <a:gd name="T40" fmla="*/ 10 w 36"/>
                  <a:gd name="T41" fmla="*/ 69 h 81"/>
                  <a:gd name="T42" fmla="*/ 8 w 36"/>
                  <a:gd name="T43" fmla="*/ 58 h 81"/>
                  <a:gd name="T44" fmla="*/ 8 w 36"/>
                  <a:gd name="T45" fmla="*/ 24 h 81"/>
                  <a:gd name="T46" fmla="*/ 0 w 36"/>
                  <a:gd name="T47" fmla="*/ 24 h 81"/>
                  <a:gd name="T48" fmla="*/ 0 w 36"/>
                  <a:gd name="T49" fmla="*/ 16 h 81"/>
                  <a:gd name="T50" fmla="*/ 8 w 36"/>
                  <a:gd name="T51" fmla="*/ 16 h 81"/>
                  <a:gd name="T52" fmla="*/ 8 w 36"/>
                  <a:gd name="T53" fmla="*/ 4 h 81"/>
                  <a:gd name="T54" fmla="*/ 20 w 36"/>
                  <a:gd name="T55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" h="81">
                    <a:moveTo>
                      <a:pt x="20" y="0"/>
                    </a:moveTo>
                    <a:lnTo>
                      <a:pt x="20" y="16"/>
                    </a:lnTo>
                    <a:lnTo>
                      <a:pt x="36" y="16"/>
                    </a:lnTo>
                    <a:lnTo>
                      <a:pt x="36" y="24"/>
                    </a:lnTo>
                    <a:lnTo>
                      <a:pt x="20" y="24"/>
                    </a:lnTo>
                    <a:lnTo>
                      <a:pt x="20" y="58"/>
                    </a:lnTo>
                    <a:lnTo>
                      <a:pt x="20" y="58"/>
                    </a:lnTo>
                    <a:lnTo>
                      <a:pt x="20" y="65"/>
                    </a:lnTo>
                    <a:lnTo>
                      <a:pt x="22" y="69"/>
                    </a:lnTo>
                    <a:lnTo>
                      <a:pt x="24" y="71"/>
                    </a:lnTo>
                    <a:lnTo>
                      <a:pt x="28" y="71"/>
                    </a:lnTo>
                    <a:lnTo>
                      <a:pt x="28" y="71"/>
                    </a:lnTo>
                    <a:lnTo>
                      <a:pt x="36" y="71"/>
                    </a:lnTo>
                    <a:lnTo>
                      <a:pt x="36" y="79"/>
                    </a:lnTo>
                    <a:lnTo>
                      <a:pt x="36" y="79"/>
                    </a:lnTo>
                    <a:lnTo>
                      <a:pt x="26" y="81"/>
                    </a:lnTo>
                    <a:lnTo>
                      <a:pt x="26" y="81"/>
                    </a:lnTo>
                    <a:lnTo>
                      <a:pt x="18" y="79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10" y="69"/>
                    </a:lnTo>
                    <a:lnTo>
                      <a:pt x="8" y="58"/>
                    </a:lnTo>
                    <a:lnTo>
                      <a:pt x="8" y="24"/>
                    </a:lnTo>
                    <a:lnTo>
                      <a:pt x="0" y="24"/>
                    </a:lnTo>
                    <a:lnTo>
                      <a:pt x="0" y="16"/>
                    </a:lnTo>
                    <a:lnTo>
                      <a:pt x="8" y="16"/>
                    </a:lnTo>
                    <a:lnTo>
                      <a:pt x="8" y="4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93" name="Freeform 34">
                <a:extLst>
                  <a:ext uri="{FF2B5EF4-FFF2-40B4-BE49-F238E27FC236}">
                    <a16:creationId xmlns:a16="http://schemas.microsoft.com/office/drawing/2014/main" id="{61DE412A-D7A6-4B96-A791-87E2FC0F5F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2000" y="3781426"/>
                <a:ext cx="79375" cy="106363"/>
              </a:xfrm>
              <a:custGeom>
                <a:avLst/>
                <a:gdLst>
                  <a:gd name="T0" fmla="*/ 48 w 50"/>
                  <a:gd name="T1" fmla="*/ 63 h 67"/>
                  <a:gd name="T2" fmla="*/ 48 w 50"/>
                  <a:gd name="T3" fmla="*/ 63 h 67"/>
                  <a:gd name="T4" fmla="*/ 42 w 50"/>
                  <a:gd name="T5" fmla="*/ 65 h 67"/>
                  <a:gd name="T6" fmla="*/ 30 w 50"/>
                  <a:gd name="T7" fmla="*/ 67 h 67"/>
                  <a:gd name="T8" fmla="*/ 30 w 50"/>
                  <a:gd name="T9" fmla="*/ 67 h 67"/>
                  <a:gd name="T10" fmla="*/ 24 w 50"/>
                  <a:gd name="T11" fmla="*/ 67 h 67"/>
                  <a:gd name="T12" fmla="*/ 18 w 50"/>
                  <a:gd name="T13" fmla="*/ 65 h 67"/>
                  <a:gd name="T14" fmla="*/ 12 w 50"/>
                  <a:gd name="T15" fmla="*/ 61 h 67"/>
                  <a:gd name="T16" fmla="*/ 8 w 50"/>
                  <a:gd name="T17" fmla="*/ 57 h 67"/>
                  <a:gd name="T18" fmla="*/ 4 w 50"/>
                  <a:gd name="T19" fmla="*/ 53 h 67"/>
                  <a:gd name="T20" fmla="*/ 2 w 50"/>
                  <a:gd name="T21" fmla="*/ 46 h 67"/>
                  <a:gd name="T22" fmla="*/ 0 w 50"/>
                  <a:gd name="T23" fmla="*/ 40 h 67"/>
                  <a:gd name="T24" fmla="*/ 0 w 50"/>
                  <a:gd name="T25" fmla="*/ 34 h 67"/>
                  <a:gd name="T26" fmla="*/ 0 w 50"/>
                  <a:gd name="T27" fmla="*/ 34 h 67"/>
                  <a:gd name="T28" fmla="*/ 0 w 50"/>
                  <a:gd name="T29" fmla="*/ 26 h 67"/>
                  <a:gd name="T30" fmla="*/ 2 w 50"/>
                  <a:gd name="T31" fmla="*/ 20 h 67"/>
                  <a:gd name="T32" fmla="*/ 4 w 50"/>
                  <a:gd name="T33" fmla="*/ 14 h 67"/>
                  <a:gd name="T34" fmla="*/ 8 w 50"/>
                  <a:gd name="T35" fmla="*/ 10 h 67"/>
                  <a:gd name="T36" fmla="*/ 14 w 50"/>
                  <a:gd name="T37" fmla="*/ 6 h 67"/>
                  <a:gd name="T38" fmla="*/ 20 w 50"/>
                  <a:gd name="T39" fmla="*/ 2 h 67"/>
                  <a:gd name="T40" fmla="*/ 26 w 50"/>
                  <a:gd name="T41" fmla="*/ 0 h 67"/>
                  <a:gd name="T42" fmla="*/ 34 w 50"/>
                  <a:gd name="T43" fmla="*/ 0 h 67"/>
                  <a:gd name="T44" fmla="*/ 34 w 50"/>
                  <a:gd name="T45" fmla="*/ 0 h 67"/>
                  <a:gd name="T46" fmla="*/ 42 w 50"/>
                  <a:gd name="T47" fmla="*/ 2 h 67"/>
                  <a:gd name="T48" fmla="*/ 50 w 50"/>
                  <a:gd name="T49" fmla="*/ 4 h 67"/>
                  <a:gd name="T50" fmla="*/ 46 w 50"/>
                  <a:gd name="T51" fmla="*/ 12 h 67"/>
                  <a:gd name="T52" fmla="*/ 46 w 50"/>
                  <a:gd name="T53" fmla="*/ 12 h 67"/>
                  <a:gd name="T54" fmla="*/ 42 w 50"/>
                  <a:gd name="T55" fmla="*/ 10 h 67"/>
                  <a:gd name="T56" fmla="*/ 34 w 50"/>
                  <a:gd name="T57" fmla="*/ 10 h 67"/>
                  <a:gd name="T58" fmla="*/ 34 w 50"/>
                  <a:gd name="T59" fmla="*/ 10 h 67"/>
                  <a:gd name="T60" fmla="*/ 24 w 50"/>
                  <a:gd name="T61" fmla="*/ 12 h 67"/>
                  <a:gd name="T62" fmla="*/ 16 w 50"/>
                  <a:gd name="T63" fmla="*/ 16 h 67"/>
                  <a:gd name="T64" fmla="*/ 12 w 50"/>
                  <a:gd name="T65" fmla="*/ 24 h 67"/>
                  <a:gd name="T66" fmla="*/ 12 w 50"/>
                  <a:gd name="T67" fmla="*/ 34 h 67"/>
                  <a:gd name="T68" fmla="*/ 12 w 50"/>
                  <a:gd name="T69" fmla="*/ 34 h 67"/>
                  <a:gd name="T70" fmla="*/ 12 w 50"/>
                  <a:gd name="T71" fmla="*/ 42 h 67"/>
                  <a:gd name="T72" fmla="*/ 18 w 50"/>
                  <a:gd name="T73" fmla="*/ 51 h 67"/>
                  <a:gd name="T74" fmla="*/ 24 w 50"/>
                  <a:gd name="T75" fmla="*/ 55 h 67"/>
                  <a:gd name="T76" fmla="*/ 32 w 50"/>
                  <a:gd name="T77" fmla="*/ 57 h 67"/>
                  <a:gd name="T78" fmla="*/ 32 w 50"/>
                  <a:gd name="T79" fmla="*/ 57 h 67"/>
                  <a:gd name="T80" fmla="*/ 42 w 50"/>
                  <a:gd name="T81" fmla="*/ 57 h 67"/>
                  <a:gd name="T82" fmla="*/ 46 w 50"/>
                  <a:gd name="T83" fmla="*/ 55 h 67"/>
                  <a:gd name="T84" fmla="*/ 48 w 50"/>
                  <a:gd name="T8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0" h="67">
                    <a:moveTo>
                      <a:pt x="48" y="63"/>
                    </a:moveTo>
                    <a:lnTo>
                      <a:pt x="48" y="63"/>
                    </a:lnTo>
                    <a:lnTo>
                      <a:pt x="42" y="65"/>
                    </a:lnTo>
                    <a:lnTo>
                      <a:pt x="30" y="67"/>
                    </a:lnTo>
                    <a:lnTo>
                      <a:pt x="30" y="67"/>
                    </a:lnTo>
                    <a:lnTo>
                      <a:pt x="24" y="67"/>
                    </a:lnTo>
                    <a:lnTo>
                      <a:pt x="18" y="65"/>
                    </a:lnTo>
                    <a:lnTo>
                      <a:pt x="12" y="61"/>
                    </a:lnTo>
                    <a:lnTo>
                      <a:pt x="8" y="57"/>
                    </a:lnTo>
                    <a:lnTo>
                      <a:pt x="4" y="53"/>
                    </a:lnTo>
                    <a:lnTo>
                      <a:pt x="2" y="46"/>
                    </a:lnTo>
                    <a:lnTo>
                      <a:pt x="0" y="40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26"/>
                    </a:lnTo>
                    <a:lnTo>
                      <a:pt x="2" y="20"/>
                    </a:lnTo>
                    <a:lnTo>
                      <a:pt x="4" y="14"/>
                    </a:lnTo>
                    <a:lnTo>
                      <a:pt x="8" y="10"/>
                    </a:lnTo>
                    <a:lnTo>
                      <a:pt x="14" y="6"/>
                    </a:lnTo>
                    <a:lnTo>
                      <a:pt x="20" y="2"/>
                    </a:lnTo>
                    <a:lnTo>
                      <a:pt x="26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42" y="2"/>
                    </a:lnTo>
                    <a:lnTo>
                      <a:pt x="50" y="4"/>
                    </a:lnTo>
                    <a:lnTo>
                      <a:pt x="46" y="12"/>
                    </a:lnTo>
                    <a:lnTo>
                      <a:pt x="46" y="12"/>
                    </a:lnTo>
                    <a:lnTo>
                      <a:pt x="42" y="10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4" y="12"/>
                    </a:lnTo>
                    <a:lnTo>
                      <a:pt x="16" y="16"/>
                    </a:lnTo>
                    <a:lnTo>
                      <a:pt x="12" y="2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42"/>
                    </a:lnTo>
                    <a:lnTo>
                      <a:pt x="18" y="51"/>
                    </a:lnTo>
                    <a:lnTo>
                      <a:pt x="24" y="55"/>
                    </a:lnTo>
                    <a:lnTo>
                      <a:pt x="32" y="57"/>
                    </a:lnTo>
                    <a:lnTo>
                      <a:pt x="32" y="57"/>
                    </a:lnTo>
                    <a:lnTo>
                      <a:pt x="42" y="57"/>
                    </a:lnTo>
                    <a:lnTo>
                      <a:pt x="46" y="55"/>
                    </a:lnTo>
                    <a:lnTo>
                      <a:pt x="48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94" name="Freeform 35">
                <a:extLst>
                  <a:ext uri="{FF2B5EF4-FFF2-40B4-BE49-F238E27FC236}">
                    <a16:creationId xmlns:a16="http://schemas.microsoft.com/office/drawing/2014/main" id="{EEFB9183-8F0F-4B04-80C0-46877BE616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22975" y="3736976"/>
                <a:ext cx="85725" cy="147638"/>
              </a:xfrm>
              <a:custGeom>
                <a:avLst/>
                <a:gdLst>
                  <a:gd name="T0" fmla="*/ 0 w 54"/>
                  <a:gd name="T1" fmla="*/ 0 h 93"/>
                  <a:gd name="T2" fmla="*/ 12 w 54"/>
                  <a:gd name="T3" fmla="*/ 0 h 93"/>
                  <a:gd name="T4" fmla="*/ 12 w 54"/>
                  <a:gd name="T5" fmla="*/ 40 h 93"/>
                  <a:gd name="T6" fmla="*/ 12 w 54"/>
                  <a:gd name="T7" fmla="*/ 40 h 93"/>
                  <a:gd name="T8" fmla="*/ 12 w 54"/>
                  <a:gd name="T9" fmla="*/ 40 h 93"/>
                  <a:gd name="T10" fmla="*/ 16 w 54"/>
                  <a:gd name="T11" fmla="*/ 34 h 93"/>
                  <a:gd name="T12" fmla="*/ 20 w 54"/>
                  <a:gd name="T13" fmla="*/ 32 h 93"/>
                  <a:gd name="T14" fmla="*/ 20 w 54"/>
                  <a:gd name="T15" fmla="*/ 32 h 93"/>
                  <a:gd name="T16" fmla="*/ 26 w 54"/>
                  <a:gd name="T17" fmla="*/ 30 h 93"/>
                  <a:gd name="T18" fmla="*/ 32 w 54"/>
                  <a:gd name="T19" fmla="*/ 28 h 93"/>
                  <a:gd name="T20" fmla="*/ 32 w 54"/>
                  <a:gd name="T21" fmla="*/ 28 h 93"/>
                  <a:gd name="T22" fmla="*/ 38 w 54"/>
                  <a:gd name="T23" fmla="*/ 30 h 93"/>
                  <a:gd name="T24" fmla="*/ 46 w 54"/>
                  <a:gd name="T25" fmla="*/ 34 h 93"/>
                  <a:gd name="T26" fmla="*/ 48 w 54"/>
                  <a:gd name="T27" fmla="*/ 38 h 93"/>
                  <a:gd name="T28" fmla="*/ 52 w 54"/>
                  <a:gd name="T29" fmla="*/ 42 h 93"/>
                  <a:gd name="T30" fmla="*/ 52 w 54"/>
                  <a:gd name="T31" fmla="*/ 48 h 93"/>
                  <a:gd name="T32" fmla="*/ 54 w 54"/>
                  <a:gd name="T33" fmla="*/ 54 h 93"/>
                  <a:gd name="T34" fmla="*/ 54 w 54"/>
                  <a:gd name="T35" fmla="*/ 93 h 93"/>
                  <a:gd name="T36" fmla="*/ 42 w 54"/>
                  <a:gd name="T37" fmla="*/ 93 h 93"/>
                  <a:gd name="T38" fmla="*/ 42 w 54"/>
                  <a:gd name="T39" fmla="*/ 56 h 93"/>
                  <a:gd name="T40" fmla="*/ 42 w 54"/>
                  <a:gd name="T41" fmla="*/ 56 h 93"/>
                  <a:gd name="T42" fmla="*/ 42 w 54"/>
                  <a:gd name="T43" fmla="*/ 50 h 93"/>
                  <a:gd name="T44" fmla="*/ 38 w 54"/>
                  <a:gd name="T45" fmla="*/ 44 h 93"/>
                  <a:gd name="T46" fmla="*/ 34 w 54"/>
                  <a:gd name="T47" fmla="*/ 40 h 93"/>
                  <a:gd name="T48" fmla="*/ 28 w 54"/>
                  <a:gd name="T49" fmla="*/ 38 h 93"/>
                  <a:gd name="T50" fmla="*/ 28 w 54"/>
                  <a:gd name="T51" fmla="*/ 38 h 93"/>
                  <a:gd name="T52" fmla="*/ 22 w 54"/>
                  <a:gd name="T53" fmla="*/ 38 h 93"/>
                  <a:gd name="T54" fmla="*/ 18 w 54"/>
                  <a:gd name="T55" fmla="*/ 42 h 93"/>
                  <a:gd name="T56" fmla="*/ 14 w 54"/>
                  <a:gd name="T57" fmla="*/ 44 h 93"/>
                  <a:gd name="T58" fmla="*/ 12 w 54"/>
                  <a:gd name="T59" fmla="*/ 50 h 93"/>
                  <a:gd name="T60" fmla="*/ 12 w 54"/>
                  <a:gd name="T61" fmla="*/ 50 h 93"/>
                  <a:gd name="T62" fmla="*/ 12 w 54"/>
                  <a:gd name="T63" fmla="*/ 54 h 93"/>
                  <a:gd name="T64" fmla="*/ 12 w 54"/>
                  <a:gd name="T65" fmla="*/ 93 h 93"/>
                  <a:gd name="T66" fmla="*/ 0 w 54"/>
                  <a:gd name="T67" fmla="*/ 93 h 93"/>
                  <a:gd name="T68" fmla="*/ 0 w 54"/>
                  <a:gd name="T69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4" h="93">
                    <a:moveTo>
                      <a:pt x="0" y="0"/>
                    </a:moveTo>
                    <a:lnTo>
                      <a:pt x="12" y="0"/>
                    </a:lnTo>
                    <a:lnTo>
                      <a:pt x="12" y="40"/>
                    </a:lnTo>
                    <a:lnTo>
                      <a:pt x="12" y="40"/>
                    </a:lnTo>
                    <a:lnTo>
                      <a:pt x="12" y="40"/>
                    </a:lnTo>
                    <a:lnTo>
                      <a:pt x="16" y="34"/>
                    </a:lnTo>
                    <a:lnTo>
                      <a:pt x="20" y="32"/>
                    </a:lnTo>
                    <a:lnTo>
                      <a:pt x="20" y="32"/>
                    </a:lnTo>
                    <a:lnTo>
                      <a:pt x="26" y="30"/>
                    </a:lnTo>
                    <a:lnTo>
                      <a:pt x="32" y="28"/>
                    </a:lnTo>
                    <a:lnTo>
                      <a:pt x="32" y="28"/>
                    </a:lnTo>
                    <a:lnTo>
                      <a:pt x="38" y="30"/>
                    </a:lnTo>
                    <a:lnTo>
                      <a:pt x="46" y="34"/>
                    </a:lnTo>
                    <a:lnTo>
                      <a:pt x="48" y="38"/>
                    </a:lnTo>
                    <a:lnTo>
                      <a:pt x="52" y="42"/>
                    </a:lnTo>
                    <a:lnTo>
                      <a:pt x="52" y="48"/>
                    </a:lnTo>
                    <a:lnTo>
                      <a:pt x="54" y="54"/>
                    </a:lnTo>
                    <a:lnTo>
                      <a:pt x="54" y="93"/>
                    </a:lnTo>
                    <a:lnTo>
                      <a:pt x="42" y="93"/>
                    </a:lnTo>
                    <a:lnTo>
                      <a:pt x="42" y="56"/>
                    </a:lnTo>
                    <a:lnTo>
                      <a:pt x="42" y="56"/>
                    </a:lnTo>
                    <a:lnTo>
                      <a:pt x="42" y="50"/>
                    </a:lnTo>
                    <a:lnTo>
                      <a:pt x="38" y="44"/>
                    </a:lnTo>
                    <a:lnTo>
                      <a:pt x="34" y="40"/>
                    </a:lnTo>
                    <a:lnTo>
                      <a:pt x="28" y="38"/>
                    </a:lnTo>
                    <a:lnTo>
                      <a:pt x="28" y="38"/>
                    </a:lnTo>
                    <a:lnTo>
                      <a:pt x="22" y="38"/>
                    </a:lnTo>
                    <a:lnTo>
                      <a:pt x="18" y="42"/>
                    </a:lnTo>
                    <a:lnTo>
                      <a:pt x="14" y="44"/>
                    </a:lnTo>
                    <a:lnTo>
                      <a:pt x="12" y="50"/>
                    </a:lnTo>
                    <a:lnTo>
                      <a:pt x="12" y="50"/>
                    </a:lnTo>
                    <a:lnTo>
                      <a:pt x="12" y="54"/>
                    </a:lnTo>
                    <a:lnTo>
                      <a:pt x="12" y="93"/>
                    </a:lnTo>
                    <a:lnTo>
                      <a:pt x="0" y="9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95" name="Freeform 36">
                <a:extLst>
                  <a:ext uri="{FF2B5EF4-FFF2-40B4-BE49-F238E27FC236}">
                    <a16:creationId xmlns:a16="http://schemas.microsoft.com/office/drawing/2014/main" id="{1D123BC7-C241-419E-97E2-762BA667299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16650" y="3743326"/>
                <a:ext cx="22225" cy="141288"/>
              </a:xfrm>
              <a:custGeom>
                <a:avLst/>
                <a:gdLst>
                  <a:gd name="T0" fmla="*/ 14 w 14"/>
                  <a:gd name="T1" fmla="*/ 8 h 89"/>
                  <a:gd name="T2" fmla="*/ 14 w 14"/>
                  <a:gd name="T3" fmla="*/ 8 h 89"/>
                  <a:gd name="T4" fmla="*/ 12 w 14"/>
                  <a:gd name="T5" fmla="*/ 12 h 89"/>
                  <a:gd name="T6" fmla="*/ 10 w 14"/>
                  <a:gd name="T7" fmla="*/ 14 h 89"/>
                  <a:gd name="T8" fmla="*/ 8 w 14"/>
                  <a:gd name="T9" fmla="*/ 14 h 89"/>
                  <a:gd name="T10" fmla="*/ 8 w 14"/>
                  <a:gd name="T11" fmla="*/ 14 h 89"/>
                  <a:gd name="T12" fmla="*/ 2 w 14"/>
                  <a:gd name="T13" fmla="*/ 12 h 89"/>
                  <a:gd name="T14" fmla="*/ 0 w 14"/>
                  <a:gd name="T15" fmla="*/ 8 h 89"/>
                  <a:gd name="T16" fmla="*/ 0 w 14"/>
                  <a:gd name="T17" fmla="*/ 8 h 89"/>
                  <a:gd name="T18" fmla="*/ 2 w 14"/>
                  <a:gd name="T19" fmla="*/ 2 h 89"/>
                  <a:gd name="T20" fmla="*/ 4 w 14"/>
                  <a:gd name="T21" fmla="*/ 2 h 89"/>
                  <a:gd name="T22" fmla="*/ 8 w 14"/>
                  <a:gd name="T23" fmla="*/ 0 h 89"/>
                  <a:gd name="T24" fmla="*/ 8 w 14"/>
                  <a:gd name="T25" fmla="*/ 0 h 89"/>
                  <a:gd name="T26" fmla="*/ 12 w 14"/>
                  <a:gd name="T27" fmla="*/ 2 h 89"/>
                  <a:gd name="T28" fmla="*/ 14 w 14"/>
                  <a:gd name="T29" fmla="*/ 8 h 89"/>
                  <a:gd name="T30" fmla="*/ 14 w 14"/>
                  <a:gd name="T31" fmla="*/ 8 h 89"/>
                  <a:gd name="T32" fmla="*/ 2 w 14"/>
                  <a:gd name="T33" fmla="*/ 89 h 89"/>
                  <a:gd name="T34" fmla="*/ 2 w 14"/>
                  <a:gd name="T35" fmla="*/ 26 h 89"/>
                  <a:gd name="T36" fmla="*/ 14 w 14"/>
                  <a:gd name="T37" fmla="*/ 26 h 89"/>
                  <a:gd name="T38" fmla="*/ 14 w 14"/>
                  <a:gd name="T39" fmla="*/ 89 h 89"/>
                  <a:gd name="T40" fmla="*/ 2 w 14"/>
                  <a:gd name="T41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" h="89">
                    <a:moveTo>
                      <a:pt x="14" y="8"/>
                    </a:moveTo>
                    <a:lnTo>
                      <a:pt x="14" y="8"/>
                    </a:lnTo>
                    <a:lnTo>
                      <a:pt x="12" y="12"/>
                    </a:lnTo>
                    <a:lnTo>
                      <a:pt x="10" y="14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2" y="12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12" y="2"/>
                    </a:lnTo>
                    <a:lnTo>
                      <a:pt x="14" y="8"/>
                    </a:lnTo>
                    <a:lnTo>
                      <a:pt x="14" y="8"/>
                    </a:lnTo>
                    <a:close/>
                    <a:moveTo>
                      <a:pt x="2" y="89"/>
                    </a:moveTo>
                    <a:lnTo>
                      <a:pt x="2" y="26"/>
                    </a:lnTo>
                    <a:lnTo>
                      <a:pt x="14" y="26"/>
                    </a:lnTo>
                    <a:lnTo>
                      <a:pt x="14" y="89"/>
                    </a:lnTo>
                    <a:lnTo>
                      <a:pt x="2" y="8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96" name="Freeform 37">
                <a:extLst>
                  <a:ext uri="{FF2B5EF4-FFF2-40B4-BE49-F238E27FC236}">
                    <a16:creationId xmlns:a16="http://schemas.microsoft.com/office/drawing/2014/main" id="{8E7A14B9-3966-44A5-A0FF-7B3B3A058A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0000" y="3781426"/>
                <a:ext cx="85725" cy="103188"/>
              </a:xfrm>
              <a:custGeom>
                <a:avLst/>
                <a:gdLst>
                  <a:gd name="T0" fmla="*/ 0 w 54"/>
                  <a:gd name="T1" fmla="*/ 18 h 65"/>
                  <a:gd name="T2" fmla="*/ 0 w 54"/>
                  <a:gd name="T3" fmla="*/ 18 h 65"/>
                  <a:gd name="T4" fmla="*/ 0 w 54"/>
                  <a:gd name="T5" fmla="*/ 2 h 65"/>
                  <a:gd name="T6" fmla="*/ 10 w 54"/>
                  <a:gd name="T7" fmla="*/ 2 h 65"/>
                  <a:gd name="T8" fmla="*/ 10 w 54"/>
                  <a:gd name="T9" fmla="*/ 12 h 65"/>
                  <a:gd name="T10" fmla="*/ 10 w 54"/>
                  <a:gd name="T11" fmla="*/ 12 h 65"/>
                  <a:gd name="T12" fmla="*/ 10 w 54"/>
                  <a:gd name="T13" fmla="*/ 12 h 65"/>
                  <a:gd name="T14" fmla="*/ 14 w 54"/>
                  <a:gd name="T15" fmla="*/ 8 h 65"/>
                  <a:gd name="T16" fmla="*/ 18 w 54"/>
                  <a:gd name="T17" fmla="*/ 4 h 65"/>
                  <a:gd name="T18" fmla="*/ 24 w 54"/>
                  <a:gd name="T19" fmla="*/ 2 h 65"/>
                  <a:gd name="T20" fmla="*/ 30 w 54"/>
                  <a:gd name="T21" fmla="*/ 0 h 65"/>
                  <a:gd name="T22" fmla="*/ 30 w 54"/>
                  <a:gd name="T23" fmla="*/ 0 h 65"/>
                  <a:gd name="T24" fmla="*/ 38 w 54"/>
                  <a:gd name="T25" fmla="*/ 2 h 65"/>
                  <a:gd name="T26" fmla="*/ 46 w 54"/>
                  <a:gd name="T27" fmla="*/ 6 h 65"/>
                  <a:gd name="T28" fmla="*/ 48 w 54"/>
                  <a:gd name="T29" fmla="*/ 10 h 65"/>
                  <a:gd name="T30" fmla="*/ 50 w 54"/>
                  <a:gd name="T31" fmla="*/ 14 h 65"/>
                  <a:gd name="T32" fmla="*/ 52 w 54"/>
                  <a:gd name="T33" fmla="*/ 20 h 65"/>
                  <a:gd name="T34" fmla="*/ 54 w 54"/>
                  <a:gd name="T35" fmla="*/ 26 h 65"/>
                  <a:gd name="T36" fmla="*/ 54 w 54"/>
                  <a:gd name="T37" fmla="*/ 65 h 65"/>
                  <a:gd name="T38" fmla="*/ 42 w 54"/>
                  <a:gd name="T39" fmla="*/ 65 h 65"/>
                  <a:gd name="T40" fmla="*/ 42 w 54"/>
                  <a:gd name="T41" fmla="*/ 28 h 65"/>
                  <a:gd name="T42" fmla="*/ 42 w 54"/>
                  <a:gd name="T43" fmla="*/ 28 h 65"/>
                  <a:gd name="T44" fmla="*/ 40 w 54"/>
                  <a:gd name="T45" fmla="*/ 20 h 65"/>
                  <a:gd name="T46" fmla="*/ 38 w 54"/>
                  <a:gd name="T47" fmla="*/ 16 h 65"/>
                  <a:gd name="T48" fmla="*/ 34 w 54"/>
                  <a:gd name="T49" fmla="*/ 12 h 65"/>
                  <a:gd name="T50" fmla="*/ 28 w 54"/>
                  <a:gd name="T51" fmla="*/ 10 h 65"/>
                  <a:gd name="T52" fmla="*/ 28 w 54"/>
                  <a:gd name="T53" fmla="*/ 10 h 65"/>
                  <a:gd name="T54" fmla="*/ 22 w 54"/>
                  <a:gd name="T55" fmla="*/ 10 h 65"/>
                  <a:gd name="T56" fmla="*/ 18 w 54"/>
                  <a:gd name="T57" fmla="*/ 14 h 65"/>
                  <a:gd name="T58" fmla="*/ 14 w 54"/>
                  <a:gd name="T59" fmla="*/ 16 h 65"/>
                  <a:gd name="T60" fmla="*/ 12 w 54"/>
                  <a:gd name="T61" fmla="*/ 22 h 65"/>
                  <a:gd name="T62" fmla="*/ 12 w 54"/>
                  <a:gd name="T63" fmla="*/ 22 h 65"/>
                  <a:gd name="T64" fmla="*/ 12 w 54"/>
                  <a:gd name="T65" fmla="*/ 26 h 65"/>
                  <a:gd name="T66" fmla="*/ 12 w 54"/>
                  <a:gd name="T67" fmla="*/ 65 h 65"/>
                  <a:gd name="T68" fmla="*/ 0 w 54"/>
                  <a:gd name="T69" fmla="*/ 65 h 65"/>
                  <a:gd name="T70" fmla="*/ 0 w 54"/>
                  <a:gd name="T71" fmla="*/ 18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" h="65">
                    <a:moveTo>
                      <a:pt x="0" y="18"/>
                    </a:moveTo>
                    <a:lnTo>
                      <a:pt x="0" y="18"/>
                    </a:lnTo>
                    <a:lnTo>
                      <a:pt x="0" y="2"/>
                    </a:lnTo>
                    <a:lnTo>
                      <a:pt x="10" y="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4" y="8"/>
                    </a:lnTo>
                    <a:lnTo>
                      <a:pt x="18" y="4"/>
                    </a:lnTo>
                    <a:lnTo>
                      <a:pt x="24" y="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8" y="2"/>
                    </a:lnTo>
                    <a:lnTo>
                      <a:pt x="46" y="6"/>
                    </a:lnTo>
                    <a:lnTo>
                      <a:pt x="48" y="10"/>
                    </a:lnTo>
                    <a:lnTo>
                      <a:pt x="50" y="14"/>
                    </a:lnTo>
                    <a:lnTo>
                      <a:pt x="52" y="20"/>
                    </a:lnTo>
                    <a:lnTo>
                      <a:pt x="54" y="26"/>
                    </a:lnTo>
                    <a:lnTo>
                      <a:pt x="54" y="65"/>
                    </a:lnTo>
                    <a:lnTo>
                      <a:pt x="42" y="65"/>
                    </a:lnTo>
                    <a:lnTo>
                      <a:pt x="42" y="28"/>
                    </a:lnTo>
                    <a:lnTo>
                      <a:pt x="42" y="28"/>
                    </a:lnTo>
                    <a:lnTo>
                      <a:pt x="40" y="20"/>
                    </a:lnTo>
                    <a:lnTo>
                      <a:pt x="38" y="16"/>
                    </a:lnTo>
                    <a:lnTo>
                      <a:pt x="34" y="12"/>
                    </a:lnTo>
                    <a:lnTo>
                      <a:pt x="28" y="10"/>
                    </a:lnTo>
                    <a:lnTo>
                      <a:pt x="28" y="10"/>
                    </a:lnTo>
                    <a:lnTo>
                      <a:pt x="22" y="10"/>
                    </a:lnTo>
                    <a:lnTo>
                      <a:pt x="18" y="14"/>
                    </a:lnTo>
                    <a:lnTo>
                      <a:pt x="14" y="16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2" y="26"/>
                    </a:lnTo>
                    <a:lnTo>
                      <a:pt x="12" y="65"/>
                    </a:lnTo>
                    <a:lnTo>
                      <a:pt x="0" y="65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97" name="Freeform 38">
                <a:extLst>
                  <a:ext uri="{FF2B5EF4-FFF2-40B4-BE49-F238E27FC236}">
                    <a16:creationId xmlns:a16="http://schemas.microsoft.com/office/drawing/2014/main" id="{29245FBB-B2C3-4711-B49C-773563EF17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537325" y="3781426"/>
                <a:ext cx="95250" cy="147638"/>
              </a:xfrm>
              <a:custGeom>
                <a:avLst/>
                <a:gdLst>
                  <a:gd name="T0" fmla="*/ 60 w 60"/>
                  <a:gd name="T1" fmla="*/ 57 h 93"/>
                  <a:gd name="T2" fmla="*/ 56 w 60"/>
                  <a:gd name="T3" fmla="*/ 73 h 93"/>
                  <a:gd name="T4" fmla="*/ 50 w 60"/>
                  <a:gd name="T5" fmla="*/ 85 h 93"/>
                  <a:gd name="T6" fmla="*/ 46 w 60"/>
                  <a:gd name="T7" fmla="*/ 89 h 93"/>
                  <a:gd name="T8" fmla="*/ 28 w 60"/>
                  <a:gd name="T9" fmla="*/ 93 h 93"/>
                  <a:gd name="T10" fmla="*/ 16 w 60"/>
                  <a:gd name="T11" fmla="*/ 91 h 93"/>
                  <a:gd name="T12" fmla="*/ 10 w 60"/>
                  <a:gd name="T13" fmla="*/ 79 h 93"/>
                  <a:gd name="T14" fmla="*/ 18 w 60"/>
                  <a:gd name="T15" fmla="*/ 81 h 93"/>
                  <a:gd name="T16" fmla="*/ 28 w 60"/>
                  <a:gd name="T17" fmla="*/ 83 h 93"/>
                  <a:gd name="T18" fmla="*/ 42 w 60"/>
                  <a:gd name="T19" fmla="*/ 79 h 93"/>
                  <a:gd name="T20" fmla="*/ 48 w 60"/>
                  <a:gd name="T21" fmla="*/ 61 h 93"/>
                  <a:gd name="T22" fmla="*/ 48 w 60"/>
                  <a:gd name="T23" fmla="*/ 55 h 93"/>
                  <a:gd name="T24" fmla="*/ 44 w 60"/>
                  <a:gd name="T25" fmla="*/ 59 h 93"/>
                  <a:gd name="T26" fmla="*/ 34 w 60"/>
                  <a:gd name="T27" fmla="*/ 65 h 93"/>
                  <a:gd name="T28" fmla="*/ 28 w 60"/>
                  <a:gd name="T29" fmla="*/ 65 h 93"/>
                  <a:gd name="T30" fmla="*/ 16 w 60"/>
                  <a:gd name="T31" fmla="*/ 63 h 93"/>
                  <a:gd name="T32" fmla="*/ 2 w 60"/>
                  <a:gd name="T33" fmla="*/ 46 h 93"/>
                  <a:gd name="T34" fmla="*/ 0 w 60"/>
                  <a:gd name="T35" fmla="*/ 34 h 93"/>
                  <a:gd name="T36" fmla="*/ 4 w 60"/>
                  <a:gd name="T37" fmla="*/ 20 h 93"/>
                  <a:gd name="T38" fmla="*/ 10 w 60"/>
                  <a:gd name="T39" fmla="*/ 8 h 93"/>
                  <a:gd name="T40" fmla="*/ 30 w 60"/>
                  <a:gd name="T41" fmla="*/ 0 h 93"/>
                  <a:gd name="T42" fmla="*/ 36 w 60"/>
                  <a:gd name="T43" fmla="*/ 2 h 93"/>
                  <a:gd name="T44" fmla="*/ 46 w 60"/>
                  <a:gd name="T45" fmla="*/ 8 h 93"/>
                  <a:gd name="T46" fmla="*/ 50 w 60"/>
                  <a:gd name="T47" fmla="*/ 12 h 93"/>
                  <a:gd name="T48" fmla="*/ 60 w 60"/>
                  <a:gd name="T49" fmla="*/ 2 h 93"/>
                  <a:gd name="T50" fmla="*/ 60 w 60"/>
                  <a:gd name="T51" fmla="*/ 18 h 93"/>
                  <a:gd name="T52" fmla="*/ 48 w 60"/>
                  <a:gd name="T53" fmla="*/ 26 h 93"/>
                  <a:gd name="T54" fmla="*/ 48 w 60"/>
                  <a:gd name="T55" fmla="*/ 22 h 93"/>
                  <a:gd name="T56" fmla="*/ 44 w 60"/>
                  <a:gd name="T57" fmla="*/ 16 h 93"/>
                  <a:gd name="T58" fmla="*/ 36 w 60"/>
                  <a:gd name="T59" fmla="*/ 10 h 93"/>
                  <a:gd name="T60" fmla="*/ 32 w 60"/>
                  <a:gd name="T61" fmla="*/ 10 h 93"/>
                  <a:gd name="T62" fmla="*/ 18 w 60"/>
                  <a:gd name="T63" fmla="*/ 16 h 93"/>
                  <a:gd name="T64" fmla="*/ 12 w 60"/>
                  <a:gd name="T65" fmla="*/ 32 h 93"/>
                  <a:gd name="T66" fmla="*/ 14 w 60"/>
                  <a:gd name="T67" fmla="*/ 42 h 93"/>
                  <a:gd name="T68" fmla="*/ 22 w 60"/>
                  <a:gd name="T69" fmla="*/ 55 h 93"/>
                  <a:gd name="T70" fmla="*/ 30 w 60"/>
                  <a:gd name="T71" fmla="*/ 57 h 93"/>
                  <a:gd name="T72" fmla="*/ 40 w 60"/>
                  <a:gd name="T73" fmla="*/ 53 h 93"/>
                  <a:gd name="T74" fmla="*/ 46 w 60"/>
                  <a:gd name="T75" fmla="*/ 44 h 93"/>
                  <a:gd name="T76" fmla="*/ 48 w 60"/>
                  <a:gd name="T77" fmla="*/ 3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0" h="93">
                    <a:moveTo>
                      <a:pt x="60" y="57"/>
                    </a:moveTo>
                    <a:lnTo>
                      <a:pt x="60" y="57"/>
                    </a:lnTo>
                    <a:lnTo>
                      <a:pt x="58" y="65"/>
                    </a:lnTo>
                    <a:lnTo>
                      <a:pt x="56" y="73"/>
                    </a:lnTo>
                    <a:lnTo>
                      <a:pt x="54" y="81"/>
                    </a:lnTo>
                    <a:lnTo>
                      <a:pt x="50" y="85"/>
                    </a:lnTo>
                    <a:lnTo>
                      <a:pt x="50" y="85"/>
                    </a:lnTo>
                    <a:lnTo>
                      <a:pt x="46" y="89"/>
                    </a:lnTo>
                    <a:lnTo>
                      <a:pt x="40" y="91"/>
                    </a:lnTo>
                    <a:lnTo>
                      <a:pt x="28" y="93"/>
                    </a:lnTo>
                    <a:lnTo>
                      <a:pt x="28" y="93"/>
                    </a:lnTo>
                    <a:lnTo>
                      <a:pt x="16" y="91"/>
                    </a:lnTo>
                    <a:lnTo>
                      <a:pt x="6" y="87"/>
                    </a:lnTo>
                    <a:lnTo>
                      <a:pt x="10" y="79"/>
                    </a:lnTo>
                    <a:lnTo>
                      <a:pt x="10" y="79"/>
                    </a:lnTo>
                    <a:lnTo>
                      <a:pt x="18" y="81"/>
                    </a:lnTo>
                    <a:lnTo>
                      <a:pt x="28" y="83"/>
                    </a:lnTo>
                    <a:lnTo>
                      <a:pt x="28" y="83"/>
                    </a:lnTo>
                    <a:lnTo>
                      <a:pt x="36" y="83"/>
                    </a:lnTo>
                    <a:lnTo>
                      <a:pt x="42" y="79"/>
                    </a:lnTo>
                    <a:lnTo>
                      <a:pt x="46" y="71"/>
                    </a:lnTo>
                    <a:lnTo>
                      <a:pt x="48" y="61"/>
                    </a:lnTo>
                    <a:lnTo>
                      <a:pt x="48" y="55"/>
                    </a:lnTo>
                    <a:lnTo>
                      <a:pt x="48" y="55"/>
                    </a:lnTo>
                    <a:lnTo>
                      <a:pt x="48" y="55"/>
                    </a:lnTo>
                    <a:lnTo>
                      <a:pt x="44" y="59"/>
                    </a:lnTo>
                    <a:lnTo>
                      <a:pt x="40" y="61"/>
                    </a:lnTo>
                    <a:lnTo>
                      <a:pt x="34" y="65"/>
                    </a:lnTo>
                    <a:lnTo>
                      <a:pt x="28" y="65"/>
                    </a:lnTo>
                    <a:lnTo>
                      <a:pt x="28" y="65"/>
                    </a:lnTo>
                    <a:lnTo>
                      <a:pt x="22" y="65"/>
                    </a:lnTo>
                    <a:lnTo>
                      <a:pt x="16" y="63"/>
                    </a:lnTo>
                    <a:lnTo>
                      <a:pt x="8" y="57"/>
                    </a:lnTo>
                    <a:lnTo>
                      <a:pt x="2" y="46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2" y="26"/>
                    </a:lnTo>
                    <a:lnTo>
                      <a:pt x="4" y="20"/>
                    </a:lnTo>
                    <a:lnTo>
                      <a:pt x="6" y="14"/>
                    </a:lnTo>
                    <a:lnTo>
                      <a:pt x="10" y="8"/>
                    </a:lnTo>
                    <a:lnTo>
                      <a:pt x="18" y="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6" y="2"/>
                    </a:lnTo>
                    <a:lnTo>
                      <a:pt x="42" y="4"/>
                    </a:lnTo>
                    <a:lnTo>
                      <a:pt x="46" y="8"/>
                    </a:lnTo>
                    <a:lnTo>
                      <a:pt x="48" y="12"/>
                    </a:lnTo>
                    <a:lnTo>
                      <a:pt x="50" y="12"/>
                    </a:lnTo>
                    <a:lnTo>
                      <a:pt x="50" y="2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0" y="18"/>
                    </a:lnTo>
                    <a:lnTo>
                      <a:pt x="60" y="57"/>
                    </a:lnTo>
                    <a:close/>
                    <a:moveTo>
                      <a:pt x="48" y="26"/>
                    </a:moveTo>
                    <a:lnTo>
                      <a:pt x="48" y="26"/>
                    </a:lnTo>
                    <a:lnTo>
                      <a:pt x="48" y="22"/>
                    </a:lnTo>
                    <a:lnTo>
                      <a:pt x="48" y="22"/>
                    </a:lnTo>
                    <a:lnTo>
                      <a:pt x="44" y="16"/>
                    </a:lnTo>
                    <a:lnTo>
                      <a:pt x="42" y="12"/>
                    </a:lnTo>
                    <a:lnTo>
                      <a:pt x="36" y="10"/>
                    </a:lnTo>
                    <a:lnTo>
                      <a:pt x="32" y="10"/>
                    </a:lnTo>
                    <a:lnTo>
                      <a:pt x="32" y="10"/>
                    </a:lnTo>
                    <a:lnTo>
                      <a:pt x="24" y="10"/>
                    </a:lnTo>
                    <a:lnTo>
                      <a:pt x="18" y="16"/>
                    </a:lnTo>
                    <a:lnTo>
                      <a:pt x="14" y="22"/>
                    </a:lnTo>
                    <a:lnTo>
                      <a:pt x="12" y="32"/>
                    </a:lnTo>
                    <a:lnTo>
                      <a:pt x="12" y="32"/>
                    </a:lnTo>
                    <a:lnTo>
                      <a:pt x="14" y="42"/>
                    </a:lnTo>
                    <a:lnTo>
                      <a:pt x="18" y="48"/>
                    </a:lnTo>
                    <a:lnTo>
                      <a:pt x="22" y="55"/>
                    </a:lnTo>
                    <a:lnTo>
                      <a:pt x="30" y="57"/>
                    </a:lnTo>
                    <a:lnTo>
                      <a:pt x="30" y="57"/>
                    </a:lnTo>
                    <a:lnTo>
                      <a:pt x="36" y="55"/>
                    </a:lnTo>
                    <a:lnTo>
                      <a:pt x="40" y="53"/>
                    </a:lnTo>
                    <a:lnTo>
                      <a:pt x="44" y="48"/>
                    </a:lnTo>
                    <a:lnTo>
                      <a:pt x="46" y="44"/>
                    </a:lnTo>
                    <a:lnTo>
                      <a:pt x="46" y="44"/>
                    </a:lnTo>
                    <a:lnTo>
                      <a:pt x="48" y="38"/>
                    </a:lnTo>
                    <a:lnTo>
                      <a:pt x="48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98" name="Freeform 39">
                <a:extLst>
                  <a:ext uri="{FF2B5EF4-FFF2-40B4-BE49-F238E27FC236}">
                    <a16:creationId xmlns:a16="http://schemas.microsoft.com/office/drawing/2014/main" id="{73A8014B-5ABC-4303-9AE3-B757748C78F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861175" y="3743326"/>
                <a:ext cx="125413" cy="144463"/>
              </a:xfrm>
              <a:custGeom>
                <a:avLst/>
                <a:gdLst>
                  <a:gd name="T0" fmla="*/ 79 w 79"/>
                  <a:gd name="T1" fmla="*/ 44 h 91"/>
                  <a:gd name="T2" fmla="*/ 75 w 79"/>
                  <a:gd name="T3" fmla="*/ 64 h 91"/>
                  <a:gd name="T4" fmla="*/ 67 w 79"/>
                  <a:gd name="T5" fmla="*/ 79 h 91"/>
                  <a:gd name="T6" fmla="*/ 56 w 79"/>
                  <a:gd name="T7" fmla="*/ 87 h 91"/>
                  <a:gd name="T8" fmla="*/ 40 w 79"/>
                  <a:gd name="T9" fmla="*/ 91 h 91"/>
                  <a:gd name="T10" fmla="*/ 32 w 79"/>
                  <a:gd name="T11" fmla="*/ 89 h 91"/>
                  <a:gd name="T12" fmla="*/ 16 w 79"/>
                  <a:gd name="T13" fmla="*/ 83 h 91"/>
                  <a:gd name="T14" fmla="*/ 6 w 79"/>
                  <a:gd name="T15" fmla="*/ 70 h 91"/>
                  <a:gd name="T16" fmla="*/ 0 w 79"/>
                  <a:gd name="T17" fmla="*/ 54 h 91"/>
                  <a:gd name="T18" fmla="*/ 0 w 79"/>
                  <a:gd name="T19" fmla="*/ 46 h 91"/>
                  <a:gd name="T20" fmla="*/ 4 w 79"/>
                  <a:gd name="T21" fmla="*/ 26 h 91"/>
                  <a:gd name="T22" fmla="*/ 12 w 79"/>
                  <a:gd name="T23" fmla="*/ 12 h 91"/>
                  <a:gd name="T24" fmla="*/ 24 w 79"/>
                  <a:gd name="T25" fmla="*/ 2 h 91"/>
                  <a:gd name="T26" fmla="*/ 40 w 79"/>
                  <a:gd name="T27" fmla="*/ 0 h 91"/>
                  <a:gd name="T28" fmla="*/ 50 w 79"/>
                  <a:gd name="T29" fmla="*/ 0 h 91"/>
                  <a:gd name="T30" fmla="*/ 63 w 79"/>
                  <a:gd name="T31" fmla="*/ 6 h 91"/>
                  <a:gd name="T32" fmla="*/ 73 w 79"/>
                  <a:gd name="T33" fmla="*/ 18 h 91"/>
                  <a:gd name="T34" fmla="*/ 79 w 79"/>
                  <a:gd name="T35" fmla="*/ 34 h 91"/>
                  <a:gd name="T36" fmla="*/ 79 w 79"/>
                  <a:gd name="T37" fmla="*/ 44 h 91"/>
                  <a:gd name="T38" fmla="*/ 12 w 79"/>
                  <a:gd name="T39" fmla="*/ 46 h 91"/>
                  <a:gd name="T40" fmla="*/ 20 w 79"/>
                  <a:gd name="T41" fmla="*/ 70 h 91"/>
                  <a:gd name="T42" fmla="*/ 28 w 79"/>
                  <a:gd name="T43" fmla="*/ 79 h 91"/>
                  <a:gd name="T44" fmla="*/ 40 w 79"/>
                  <a:gd name="T45" fmla="*/ 81 h 91"/>
                  <a:gd name="T46" fmla="*/ 46 w 79"/>
                  <a:gd name="T47" fmla="*/ 81 h 91"/>
                  <a:gd name="T48" fmla="*/ 56 w 79"/>
                  <a:gd name="T49" fmla="*/ 75 h 91"/>
                  <a:gd name="T50" fmla="*/ 65 w 79"/>
                  <a:gd name="T51" fmla="*/ 58 h 91"/>
                  <a:gd name="T52" fmla="*/ 67 w 79"/>
                  <a:gd name="T53" fmla="*/ 44 h 91"/>
                  <a:gd name="T54" fmla="*/ 61 w 79"/>
                  <a:gd name="T55" fmla="*/ 20 h 91"/>
                  <a:gd name="T56" fmla="*/ 52 w 79"/>
                  <a:gd name="T57" fmla="*/ 12 h 91"/>
                  <a:gd name="T58" fmla="*/ 40 w 79"/>
                  <a:gd name="T59" fmla="*/ 8 h 91"/>
                  <a:gd name="T60" fmla="*/ 34 w 79"/>
                  <a:gd name="T61" fmla="*/ 10 h 91"/>
                  <a:gd name="T62" fmla="*/ 24 w 79"/>
                  <a:gd name="T63" fmla="*/ 16 h 91"/>
                  <a:gd name="T64" fmla="*/ 14 w 79"/>
                  <a:gd name="T65" fmla="*/ 32 h 91"/>
                  <a:gd name="T66" fmla="*/ 12 w 79"/>
                  <a:gd name="T67" fmla="*/ 46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9" h="91">
                    <a:moveTo>
                      <a:pt x="79" y="44"/>
                    </a:moveTo>
                    <a:lnTo>
                      <a:pt x="79" y="44"/>
                    </a:lnTo>
                    <a:lnTo>
                      <a:pt x="79" y="54"/>
                    </a:lnTo>
                    <a:lnTo>
                      <a:pt x="75" y="64"/>
                    </a:lnTo>
                    <a:lnTo>
                      <a:pt x="71" y="72"/>
                    </a:lnTo>
                    <a:lnTo>
                      <a:pt x="67" y="79"/>
                    </a:lnTo>
                    <a:lnTo>
                      <a:pt x="61" y="85"/>
                    </a:lnTo>
                    <a:lnTo>
                      <a:pt x="56" y="87"/>
                    </a:lnTo>
                    <a:lnTo>
                      <a:pt x="48" y="89"/>
                    </a:lnTo>
                    <a:lnTo>
                      <a:pt x="40" y="91"/>
                    </a:lnTo>
                    <a:lnTo>
                      <a:pt x="40" y="91"/>
                    </a:lnTo>
                    <a:lnTo>
                      <a:pt x="32" y="89"/>
                    </a:lnTo>
                    <a:lnTo>
                      <a:pt x="24" y="87"/>
                    </a:lnTo>
                    <a:lnTo>
                      <a:pt x="16" y="83"/>
                    </a:lnTo>
                    <a:lnTo>
                      <a:pt x="12" y="79"/>
                    </a:lnTo>
                    <a:lnTo>
                      <a:pt x="6" y="70"/>
                    </a:lnTo>
                    <a:lnTo>
                      <a:pt x="4" y="64"/>
                    </a:lnTo>
                    <a:lnTo>
                      <a:pt x="0" y="54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0" y="36"/>
                    </a:lnTo>
                    <a:lnTo>
                      <a:pt x="4" y="26"/>
                    </a:lnTo>
                    <a:lnTo>
                      <a:pt x="6" y="18"/>
                    </a:lnTo>
                    <a:lnTo>
                      <a:pt x="12" y="12"/>
                    </a:lnTo>
                    <a:lnTo>
                      <a:pt x="18" y="6"/>
                    </a:lnTo>
                    <a:lnTo>
                      <a:pt x="24" y="2"/>
                    </a:lnTo>
                    <a:lnTo>
                      <a:pt x="32" y="0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6"/>
                    </a:lnTo>
                    <a:lnTo>
                      <a:pt x="69" y="12"/>
                    </a:lnTo>
                    <a:lnTo>
                      <a:pt x="73" y="18"/>
                    </a:lnTo>
                    <a:lnTo>
                      <a:pt x="77" y="26"/>
                    </a:lnTo>
                    <a:lnTo>
                      <a:pt x="79" y="34"/>
                    </a:lnTo>
                    <a:lnTo>
                      <a:pt x="79" y="44"/>
                    </a:lnTo>
                    <a:lnTo>
                      <a:pt x="79" y="44"/>
                    </a:lnTo>
                    <a:close/>
                    <a:moveTo>
                      <a:pt x="12" y="46"/>
                    </a:moveTo>
                    <a:lnTo>
                      <a:pt x="12" y="46"/>
                    </a:lnTo>
                    <a:lnTo>
                      <a:pt x="14" y="58"/>
                    </a:lnTo>
                    <a:lnTo>
                      <a:pt x="20" y="70"/>
                    </a:lnTo>
                    <a:lnTo>
                      <a:pt x="24" y="75"/>
                    </a:lnTo>
                    <a:lnTo>
                      <a:pt x="28" y="79"/>
                    </a:lnTo>
                    <a:lnTo>
                      <a:pt x="34" y="81"/>
                    </a:lnTo>
                    <a:lnTo>
                      <a:pt x="40" y="81"/>
                    </a:lnTo>
                    <a:lnTo>
                      <a:pt x="40" y="81"/>
                    </a:lnTo>
                    <a:lnTo>
                      <a:pt x="46" y="81"/>
                    </a:lnTo>
                    <a:lnTo>
                      <a:pt x="52" y="79"/>
                    </a:lnTo>
                    <a:lnTo>
                      <a:pt x="56" y="75"/>
                    </a:lnTo>
                    <a:lnTo>
                      <a:pt x="59" y="70"/>
                    </a:lnTo>
                    <a:lnTo>
                      <a:pt x="65" y="58"/>
                    </a:lnTo>
                    <a:lnTo>
                      <a:pt x="67" y="44"/>
                    </a:lnTo>
                    <a:lnTo>
                      <a:pt x="67" y="44"/>
                    </a:lnTo>
                    <a:lnTo>
                      <a:pt x="65" y="32"/>
                    </a:lnTo>
                    <a:lnTo>
                      <a:pt x="61" y="20"/>
                    </a:lnTo>
                    <a:lnTo>
                      <a:pt x="58" y="16"/>
                    </a:lnTo>
                    <a:lnTo>
                      <a:pt x="52" y="12"/>
                    </a:lnTo>
                    <a:lnTo>
                      <a:pt x="46" y="10"/>
                    </a:lnTo>
                    <a:lnTo>
                      <a:pt x="40" y="8"/>
                    </a:lnTo>
                    <a:lnTo>
                      <a:pt x="40" y="8"/>
                    </a:lnTo>
                    <a:lnTo>
                      <a:pt x="34" y="10"/>
                    </a:lnTo>
                    <a:lnTo>
                      <a:pt x="28" y="12"/>
                    </a:lnTo>
                    <a:lnTo>
                      <a:pt x="24" y="16"/>
                    </a:lnTo>
                    <a:lnTo>
                      <a:pt x="20" y="20"/>
                    </a:lnTo>
                    <a:lnTo>
                      <a:pt x="14" y="32"/>
                    </a:lnTo>
                    <a:lnTo>
                      <a:pt x="12" y="46"/>
                    </a:lnTo>
                    <a:lnTo>
                      <a:pt x="12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99" name="Freeform 40">
                <a:extLst>
                  <a:ext uri="{FF2B5EF4-FFF2-40B4-BE49-F238E27FC236}">
                    <a16:creationId xmlns:a16="http://schemas.microsoft.com/office/drawing/2014/main" id="{E291F8AA-2185-4571-97FE-A3EC6A38F7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1838" y="3784601"/>
                <a:ext cx="95250" cy="100013"/>
              </a:xfrm>
              <a:custGeom>
                <a:avLst/>
                <a:gdLst>
                  <a:gd name="T0" fmla="*/ 12 w 60"/>
                  <a:gd name="T1" fmla="*/ 0 h 63"/>
                  <a:gd name="T2" fmla="*/ 24 w 60"/>
                  <a:gd name="T3" fmla="*/ 34 h 63"/>
                  <a:gd name="T4" fmla="*/ 24 w 60"/>
                  <a:gd name="T5" fmla="*/ 34 h 63"/>
                  <a:gd name="T6" fmla="*/ 30 w 60"/>
                  <a:gd name="T7" fmla="*/ 51 h 63"/>
                  <a:gd name="T8" fmla="*/ 30 w 60"/>
                  <a:gd name="T9" fmla="*/ 51 h 63"/>
                  <a:gd name="T10" fmla="*/ 30 w 60"/>
                  <a:gd name="T11" fmla="*/ 51 h 63"/>
                  <a:gd name="T12" fmla="*/ 36 w 60"/>
                  <a:gd name="T13" fmla="*/ 34 h 63"/>
                  <a:gd name="T14" fmla="*/ 48 w 60"/>
                  <a:gd name="T15" fmla="*/ 0 h 63"/>
                  <a:gd name="T16" fmla="*/ 60 w 60"/>
                  <a:gd name="T17" fmla="*/ 0 h 63"/>
                  <a:gd name="T18" fmla="*/ 34 w 60"/>
                  <a:gd name="T19" fmla="*/ 63 h 63"/>
                  <a:gd name="T20" fmla="*/ 24 w 60"/>
                  <a:gd name="T21" fmla="*/ 63 h 63"/>
                  <a:gd name="T22" fmla="*/ 0 w 60"/>
                  <a:gd name="T23" fmla="*/ 0 h 63"/>
                  <a:gd name="T24" fmla="*/ 12 w 60"/>
                  <a:gd name="T25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0" h="63">
                    <a:moveTo>
                      <a:pt x="12" y="0"/>
                    </a:moveTo>
                    <a:lnTo>
                      <a:pt x="24" y="34"/>
                    </a:lnTo>
                    <a:lnTo>
                      <a:pt x="24" y="34"/>
                    </a:lnTo>
                    <a:lnTo>
                      <a:pt x="30" y="51"/>
                    </a:lnTo>
                    <a:lnTo>
                      <a:pt x="30" y="51"/>
                    </a:lnTo>
                    <a:lnTo>
                      <a:pt x="30" y="51"/>
                    </a:lnTo>
                    <a:lnTo>
                      <a:pt x="36" y="34"/>
                    </a:lnTo>
                    <a:lnTo>
                      <a:pt x="48" y="0"/>
                    </a:lnTo>
                    <a:lnTo>
                      <a:pt x="60" y="0"/>
                    </a:lnTo>
                    <a:lnTo>
                      <a:pt x="34" y="63"/>
                    </a:lnTo>
                    <a:lnTo>
                      <a:pt x="24" y="63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00" name="Freeform 41">
                <a:extLst>
                  <a:ext uri="{FF2B5EF4-FFF2-40B4-BE49-F238E27FC236}">
                    <a16:creationId xmlns:a16="http://schemas.microsoft.com/office/drawing/2014/main" id="{8133EAD5-44B1-4D96-B299-A24A7B74264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265988" y="3781426"/>
                <a:ext cx="88900" cy="106363"/>
              </a:xfrm>
              <a:custGeom>
                <a:avLst/>
                <a:gdLst>
                  <a:gd name="T0" fmla="*/ 12 w 56"/>
                  <a:gd name="T1" fmla="*/ 34 h 67"/>
                  <a:gd name="T2" fmla="*/ 12 w 56"/>
                  <a:gd name="T3" fmla="*/ 34 h 67"/>
                  <a:gd name="T4" fmla="*/ 12 w 56"/>
                  <a:gd name="T5" fmla="*/ 44 h 67"/>
                  <a:gd name="T6" fmla="*/ 18 w 56"/>
                  <a:gd name="T7" fmla="*/ 53 h 67"/>
                  <a:gd name="T8" fmla="*/ 24 w 56"/>
                  <a:gd name="T9" fmla="*/ 57 h 67"/>
                  <a:gd name="T10" fmla="*/ 32 w 56"/>
                  <a:gd name="T11" fmla="*/ 57 h 67"/>
                  <a:gd name="T12" fmla="*/ 32 w 56"/>
                  <a:gd name="T13" fmla="*/ 57 h 67"/>
                  <a:gd name="T14" fmla="*/ 42 w 56"/>
                  <a:gd name="T15" fmla="*/ 57 h 67"/>
                  <a:gd name="T16" fmla="*/ 50 w 56"/>
                  <a:gd name="T17" fmla="*/ 55 h 67"/>
                  <a:gd name="T18" fmla="*/ 52 w 56"/>
                  <a:gd name="T19" fmla="*/ 63 h 67"/>
                  <a:gd name="T20" fmla="*/ 52 w 56"/>
                  <a:gd name="T21" fmla="*/ 63 h 67"/>
                  <a:gd name="T22" fmla="*/ 44 w 56"/>
                  <a:gd name="T23" fmla="*/ 65 h 67"/>
                  <a:gd name="T24" fmla="*/ 30 w 56"/>
                  <a:gd name="T25" fmla="*/ 67 h 67"/>
                  <a:gd name="T26" fmla="*/ 30 w 56"/>
                  <a:gd name="T27" fmla="*/ 67 h 67"/>
                  <a:gd name="T28" fmla="*/ 24 w 56"/>
                  <a:gd name="T29" fmla="*/ 67 h 67"/>
                  <a:gd name="T30" fmla="*/ 18 w 56"/>
                  <a:gd name="T31" fmla="*/ 65 h 67"/>
                  <a:gd name="T32" fmla="*/ 12 w 56"/>
                  <a:gd name="T33" fmla="*/ 61 h 67"/>
                  <a:gd name="T34" fmla="*/ 8 w 56"/>
                  <a:gd name="T35" fmla="*/ 57 h 67"/>
                  <a:gd name="T36" fmla="*/ 4 w 56"/>
                  <a:gd name="T37" fmla="*/ 53 h 67"/>
                  <a:gd name="T38" fmla="*/ 2 w 56"/>
                  <a:gd name="T39" fmla="*/ 46 h 67"/>
                  <a:gd name="T40" fmla="*/ 0 w 56"/>
                  <a:gd name="T41" fmla="*/ 34 h 67"/>
                  <a:gd name="T42" fmla="*/ 0 w 56"/>
                  <a:gd name="T43" fmla="*/ 34 h 67"/>
                  <a:gd name="T44" fmla="*/ 2 w 56"/>
                  <a:gd name="T45" fmla="*/ 20 h 67"/>
                  <a:gd name="T46" fmla="*/ 8 w 56"/>
                  <a:gd name="T47" fmla="*/ 10 h 67"/>
                  <a:gd name="T48" fmla="*/ 12 w 56"/>
                  <a:gd name="T49" fmla="*/ 6 h 67"/>
                  <a:gd name="T50" fmla="*/ 18 w 56"/>
                  <a:gd name="T51" fmla="*/ 2 h 67"/>
                  <a:gd name="T52" fmla="*/ 24 w 56"/>
                  <a:gd name="T53" fmla="*/ 0 h 67"/>
                  <a:gd name="T54" fmla="*/ 30 w 56"/>
                  <a:gd name="T55" fmla="*/ 0 h 67"/>
                  <a:gd name="T56" fmla="*/ 30 w 56"/>
                  <a:gd name="T57" fmla="*/ 0 h 67"/>
                  <a:gd name="T58" fmla="*/ 36 w 56"/>
                  <a:gd name="T59" fmla="*/ 2 h 67"/>
                  <a:gd name="T60" fmla="*/ 42 w 56"/>
                  <a:gd name="T61" fmla="*/ 4 h 67"/>
                  <a:gd name="T62" fmla="*/ 46 w 56"/>
                  <a:gd name="T63" fmla="*/ 6 h 67"/>
                  <a:gd name="T64" fmla="*/ 50 w 56"/>
                  <a:gd name="T65" fmla="*/ 10 h 67"/>
                  <a:gd name="T66" fmla="*/ 54 w 56"/>
                  <a:gd name="T67" fmla="*/ 20 h 67"/>
                  <a:gd name="T68" fmla="*/ 56 w 56"/>
                  <a:gd name="T69" fmla="*/ 30 h 67"/>
                  <a:gd name="T70" fmla="*/ 56 w 56"/>
                  <a:gd name="T71" fmla="*/ 30 h 67"/>
                  <a:gd name="T72" fmla="*/ 56 w 56"/>
                  <a:gd name="T73" fmla="*/ 34 h 67"/>
                  <a:gd name="T74" fmla="*/ 12 w 56"/>
                  <a:gd name="T75" fmla="*/ 34 h 67"/>
                  <a:gd name="T76" fmla="*/ 44 w 56"/>
                  <a:gd name="T77" fmla="*/ 26 h 67"/>
                  <a:gd name="T78" fmla="*/ 44 w 56"/>
                  <a:gd name="T79" fmla="*/ 26 h 67"/>
                  <a:gd name="T80" fmla="*/ 44 w 56"/>
                  <a:gd name="T81" fmla="*/ 20 h 67"/>
                  <a:gd name="T82" fmla="*/ 42 w 56"/>
                  <a:gd name="T83" fmla="*/ 14 h 67"/>
                  <a:gd name="T84" fmla="*/ 36 w 56"/>
                  <a:gd name="T85" fmla="*/ 10 h 67"/>
                  <a:gd name="T86" fmla="*/ 28 w 56"/>
                  <a:gd name="T87" fmla="*/ 8 h 67"/>
                  <a:gd name="T88" fmla="*/ 28 w 56"/>
                  <a:gd name="T89" fmla="*/ 8 h 67"/>
                  <a:gd name="T90" fmla="*/ 22 w 56"/>
                  <a:gd name="T91" fmla="*/ 10 h 67"/>
                  <a:gd name="T92" fmla="*/ 16 w 56"/>
                  <a:gd name="T93" fmla="*/ 14 h 67"/>
                  <a:gd name="T94" fmla="*/ 12 w 56"/>
                  <a:gd name="T95" fmla="*/ 20 h 67"/>
                  <a:gd name="T96" fmla="*/ 12 w 56"/>
                  <a:gd name="T97" fmla="*/ 26 h 67"/>
                  <a:gd name="T98" fmla="*/ 44 w 56"/>
                  <a:gd name="T99" fmla="*/ 2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" h="67">
                    <a:moveTo>
                      <a:pt x="12" y="34"/>
                    </a:moveTo>
                    <a:lnTo>
                      <a:pt x="12" y="34"/>
                    </a:lnTo>
                    <a:lnTo>
                      <a:pt x="12" y="44"/>
                    </a:lnTo>
                    <a:lnTo>
                      <a:pt x="18" y="53"/>
                    </a:lnTo>
                    <a:lnTo>
                      <a:pt x="24" y="57"/>
                    </a:lnTo>
                    <a:lnTo>
                      <a:pt x="32" y="57"/>
                    </a:lnTo>
                    <a:lnTo>
                      <a:pt x="32" y="57"/>
                    </a:lnTo>
                    <a:lnTo>
                      <a:pt x="42" y="57"/>
                    </a:lnTo>
                    <a:lnTo>
                      <a:pt x="50" y="55"/>
                    </a:lnTo>
                    <a:lnTo>
                      <a:pt x="52" y="63"/>
                    </a:lnTo>
                    <a:lnTo>
                      <a:pt x="52" y="63"/>
                    </a:lnTo>
                    <a:lnTo>
                      <a:pt x="44" y="65"/>
                    </a:lnTo>
                    <a:lnTo>
                      <a:pt x="30" y="67"/>
                    </a:lnTo>
                    <a:lnTo>
                      <a:pt x="30" y="67"/>
                    </a:lnTo>
                    <a:lnTo>
                      <a:pt x="24" y="67"/>
                    </a:lnTo>
                    <a:lnTo>
                      <a:pt x="18" y="65"/>
                    </a:lnTo>
                    <a:lnTo>
                      <a:pt x="12" y="61"/>
                    </a:lnTo>
                    <a:lnTo>
                      <a:pt x="8" y="57"/>
                    </a:lnTo>
                    <a:lnTo>
                      <a:pt x="4" y="53"/>
                    </a:lnTo>
                    <a:lnTo>
                      <a:pt x="2" y="46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2" y="20"/>
                    </a:lnTo>
                    <a:lnTo>
                      <a:pt x="8" y="10"/>
                    </a:lnTo>
                    <a:lnTo>
                      <a:pt x="12" y="6"/>
                    </a:lnTo>
                    <a:lnTo>
                      <a:pt x="18" y="2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6" y="2"/>
                    </a:lnTo>
                    <a:lnTo>
                      <a:pt x="42" y="4"/>
                    </a:lnTo>
                    <a:lnTo>
                      <a:pt x="46" y="6"/>
                    </a:lnTo>
                    <a:lnTo>
                      <a:pt x="50" y="10"/>
                    </a:lnTo>
                    <a:lnTo>
                      <a:pt x="54" y="20"/>
                    </a:lnTo>
                    <a:lnTo>
                      <a:pt x="56" y="30"/>
                    </a:lnTo>
                    <a:lnTo>
                      <a:pt x="56" y="30"/>
                    </a:lnTo>
                    <a:lnTo>
                      <a:pt x="56" y="34"/>
                    </a:lnTo>
                    <a:lnTo>
                      <a:pt x="12" y="34"/>
                    </a:lnTo>
                    <a:close/>
                    <a:moveTo>
                      <a:pt x="44" y="26"/>
                    </a:moveTo>
                    <a:lnTo>
                      <a:pt x="44" y="26"/>
                    </a:lnTo>
                    <a:lnTo>
                      <a:pt x="44" y="20"/>
                    </a:lnTo>
                    <a:lnTo>
                      <a:pt x="42" y="14"/>
                    </a:lnTo>
                    <a:lnTo>
                      <a:pt x="36" y="10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22" y="10"/>
                    </a:lnTo>
                    <a:lnTo>
                      <a:pt x="16" y="14"/>
                    </a:lnTo>
                    <a:lnTo>
                      <a:pt x="12" y="20"/>
                    </a:lnTo>
                    <a:lnTo>
                      <a:pt x="12" y="26"/>
                    </a:lnTo>
                    <a:lnTo>
                      <a:pt x="44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01" name="Freeform 42">
                <a:extLst>
                  <a:ext uri="{FF2B5EF4-FFF2-40B4-BE49-F238E27FC236}">
                    <a16:creationId xmlns:a16="http://schemas.microsoft.com/office/drawing/2014/main" id="{B52779A6-BD36-4509-BBD1-A609E620CF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56488" y="3781426"/>
                <a:ext cx="50800" cy="103188"/>
              </a:xfrm>
              <a:custGeom>
                <a:avLst/>
                <a:gdLst>
                  <a:gd name="T0" fmla="*/ 2 w 32"/>
                  <a:gd name="T1" fmla="*/ 22 h 65"/>
                  <a:gd name="T2" fmla="*/ 2 w 32"/>
                  <a:gd name="T3" fmla="*/ 22 h 65"/>
                  <a:gd name="T4" fmla="*/ 0 w 32"/>
                  <a:gd name="T5" fmla="*/ 2 h 65"/>
                  <a:gd name="T6" fmla="*/ 10 w 32"/>
                  <a:gd name="T7" fmla="*/ 2 h 65"/>
                  <a:gd name="T8" fmla="*/ 12 w 32"/>
                  <a:gd name="T9" fmla="*/ 14 h 65"/>
                  <a:gd name="T10" fmla="*/ 12 w 32"/>
                  <a:gd name="T11" fmla="*/ 14 h 65"/>
                  <a:gd name="T12" fmla="*/ 12 w 32"/>
                  <a:gd name="T13" fmla="*/ 14 h 65"/>
                  <a:gd name="T14" fmla="*/ 14 w 32"/>
                  <a:gd name="T15" fmla="*/ 8 h 65"/>
                  <a:gd name="T16" fmla="*/ 18 w 32"/>
                  <a:gd name="T17" fmla="*/ 4 h 65"/>
                  <a:gd name="T18" fmla="*/ 24 w 32"/>
                  <a:gd name="T19" fmla="*/ 2 h 65"/>
                  <a:gd name="T20" fmla="*/ 30 w 32"/>
                  <a:gd name="T21" fmla="*/ 0 h 65"/>
                  <a:gd name="T22" fmla="*/ 30 w 32"/>
                  <a:gd name="T23" fmla="*/ 0 h 65"/>
                  <a:gd name="T24" fmla="*/ 32 w 32"/>
                  <a:gd name="T25" fmla="*/ 0 h 65"/>
                  <a:gd name="T26" fmla="*/ 32 w 32"/>
                  <a:gd name="T27" fmla="*/ 12 h 65"/>
                  <a:gd name="T28" fmla="*/ 32 w 32"/>
                  <a:gd name="T29" fmla="*/ 12 h 65"/>
                  <a:gd name="T30" fmla="*/ 28 w 32"/>
                  <a:gd name="T31" fmla="*/ 12 h 65"/>
                  <a:gd name="T32" fmla="*/ 28 w 32"/>
                  <a:gd name="T33" fmla="*/ 12 h 65"/>
                  <a:gd name="T34" fmla="*/ 22 w 32"/>
                  <a:gd name="T35" fmla="*/ 12 h 65"/>
                  <a:gd name="T36" fmla="*/ 18 w 32"/>
                  <a:gd name="T37" fmla="*/ 16 h 65"/>
                  <a:gd name="T38" fmla="*/ 16 w 32"/>
                  <a:gd name="T39" fmla="*/ 20 h 65"/>
                  <a:gd name="T40" fmla="*/ 14 w 32"/>
                  <a:gd name="T41" fmla="*/ 26 h 65"/>
                  <a:gd name="T42" fmla="*/ 14 w 32"/>
                  <a:gd name="T43" fmla="*/ 26 h 65"/>
                  <a:gd name="T44" fmla="*/ 12 w 32"/>
                  <a:gd name="T45" fmla="*/ 30 h 65"/>
                  <a:gd name="T46" fmla="*/ 12 w 32"/>
                  <a:gd name="T47" fmla="*/ 65 h 65"/>
                  <a:gd name="T48" fmla="*/ 2 w 32"/>
                  <a:gd name="T49" fmla="*/ 65 h 65"/>
                  <a:gd name="T50" fmla="*/ 2 w 32"/>
                  <a:gd name="T51" fmla="*/ 2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2" h="65">
                    <a:moveTo>
                      <a:pt x="2" y="22"/>
                    </a:moveTo>
                    <a:lnTo>
                      <a:pt x="2" y="22"/>
                    </a:lnTo>
                    <a:lnTo>
                      <a:pt x="0" y="2"/>
                    </a:lnTo>
                    <a:lnTo>
                      <a:pt x="10" y="2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4" y="8"/>
                    </a:lnTo>
                    <a:lnTo>
                      <a:pt x="18" y="4"/>
                    </a:lnTo>
                    <a:lnTo>
                      <a:pt x="24" y="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2" y="12"/>
                    </a:lnTo>
                    <a:lnTo>
                      <a:pt x="32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2" y="12"/>
                    </a:lnTo>
                    <a:lnTo>
                      <a:pt x="18" y="16"/>
                    </a:lnTo>
                    <a:lnTo>
                      <a:pt x="16" y="20"/>
                    </a:lnTo>
                    <a:lnTo>
                      <a:pt x="14" y="26"/>
                    </a:lnTo>
                    <a:lnTo>
                      <a:pt x="14" y="26"/>
                    </a:lnTo>
                    <a:lnTo>
                      <a:pt x="12" y="30"/>
                    </a:lnTo>
                    <a:lnTo>
                      <a:pt x="12" y="65"/>
                    </a:lnTo>
                    <a:lnTo>
                      <a:pt x="2" y="65"/>
                    </a:lnTo>
                    <a:lnTo>
                      <a:pt x="2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02" name="Freeform 43">
                <a:extLst>
                  <a:ext uri="{FF2B5EF4-FFF2-40B4-BE49-F238E27FC236}">
                    <a16:creationId xmlns:a16="http://schemas.microsoft.com/office/drawing/2014/main" id="{6AFB02B2-13F3-462E-A6C5-5882D7289B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10488" y="3743326"/>
                <a:ext cx="111125" cy="141288"/>
              </a:xfrm>
              <a:custGeom>
                <a:avLst/>
                <a:gdLst>
                  <a:gd name="T0" fmla="*/ 28 w 70"/>
                  <a:gd name="T1" fmla="*/ 89 h 89"/>
                  <a:gd name="T2" fmla="*/ 28 w 70"/>
                  <a:gd name="T3" fmla="*/ 52 h 89"/>
                  <a:gd name="T4" fmla="*/ 0 w 70"/>
                  <a:gd name="T5" fmla="*/ 0 h 89"/>
                  <a:gd name="T6" fmla="*/ 14 w 70"/>
                  <a:gd name="T7" fmla="*/ 0 h 89"/>
                  <a:gd name="T8" fmla="*/ 26 w 70"/>
                  <a:gd name="T9" fmla="*/ 26 h 89"/>
                  <a:gd name="T10" fmla="*/ 26 w 70"/>
                  <a:gd name="T11" fmla="*/ 26 h 89"/>
                  <a:gd name="T12" fmla="*/ 34 w 70"/>
                  <a:gd name="T13" fmla="*/ 44 h 89"/>
                  <a:gd name="T14" fmla="*/ 36 w 70"/>
                  <a:gd name="T15" fmla="*/ 44 h 89"/>
                  <a:gd name="T16" fmla="*/ 36 w 70"/>
                  <a:gd name="T17" fmla="*/ 44 h 89"/>
                  <a:gd name="T18" fmla="*/ 44 w 70"/>
                  <a:gd name="T19" fmla="*/ 26 h 89"/>
                  <a:gd name="T20" fmla="*/ 56 w 70"/>
                  <a:gd name="T21" fmla="*/ 0 h 89"/>
                  <a:gd name="T22" fmla="*/ 70 w 70"/>
                  <a:gd name="T23" fmla="*/ 0 h 89"/>
                  <a:gd name="T24" fmla="*/ 40 w 70"/>
                  <a:gd name="T25" fmla="*/ 52 h 89"/>
                  <a:gd name="T26" fmla="*/ 40 w 70"/>
                  <a:gd name="T27" fmla="*/ 89 h 89"/>
                  <a:gd name="T28" fmla="*/ 28 w 70"/>
                  <a:gd name="T29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0" h="89">
                    <a:moveTo>
                      <a:pt x="28" y="89"/>
                    </a:moveTo>
                    <a:lnTo>
                      <a:pt x="28" y="52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26" y="26"/>
                    </a:lnTo>
                    <a:lnTo>
                      <a:pt x="26" y="26"/>
                    </a:lnTo>
                    <a:lnTo>
                      <a:pt x="34" y="44"/>
                    </a:lnTo>
                    <a:lnTo>
                      <a:pt x="36" y="44"/>
                    </a:lnTo>
                    <a:lnTo>
                      <a:pt x="36" y="44"/>
                    </a:lnTo>
                    <a:lnTo>
                      <a:pt x="44" y="26"/>
                    </a:lnTo>
                    <a:lnTo>
                      <a:pt x="56" y="0"/>
                    </a:lnTo>
                    <a:lnTo>
                      <a:pt x="70" y="0"/>
                    </a:lnTo>
                    <a:lnTo>
                      <a:pt x="40" y="52"/>
                    </a:lnTo>
                    <a:lnTo>
                      <a:pt x="40" y="89"/>
                    </a:lnTo>
                    <a:lnTo>
                      <a:pt x="28" y="8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03" name="Freeform 44">
                <a:extLst>
                  <a:ext uri="{FF2B5EF4-FFF2-40B4-BE49-F238E27FC236}">
                    <a16:creationId xmlns:a16="http://schemas.microsoft.com/office/drawing/2014/main" id="{6A38F5F0-73EC-4E93-BEA8-31127C8D012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894638" y="3781426"/>
                <a:ext cx="98425" cy="106363"/>
              </a:xfrm>
              <a:custGeom>
                <a:avLst/>
                <a:gdLst>
                  <a:gd name="T0" fmla="*/ 62 w 62"/>
                  <a:gd name="T1" fmla="*/ 32 h 67"/>
                  <a:gd name="T2" fmla="*/ 62 w 62"/>
                  <a:gd name="T3" fmla="*/ 32 h 67"/>
                  <a:gd name="T4" fmla="*/ 60 w 62"/>
                  <a:gd name="T5" fmla="*/ 40 h 67"/>
                  <a:gd name="T6" fmla="*/ 58 w 62"/>
                  <a:gd name="T7" fmla="*/ 48 h 67"/>
                  <a:gd name="T8" fmla="*/ 56 w 62"/>
                  <a:gd name="T9" fmla="*/ 55 h 67"/>
                  <a:gd name="T10" fmla="*/ 52 w 62"/>
                  <a:gd name="T11" fmla="*/ 59 h 67"/>
                  <a:gd name="T12" fmla="*/ 46 w 62"/>
                  <a:gd name="T13" fmla="*/ 63 h 67"/>
                  <a:gd name="T14" fmla="*/ 42 w 62"/>
                  <a:gd name="T15" fmla="*/ 65 h 67"/>
                  <a:gd name="T16" fmla="*/ 30 w 62"/>
                  <a:gd name="T17" fmla="*/ 67 h 67"/>
                  <a:gd name="T18" fmla="*/ 30 w 62"/>
                  <a:gd name="T19" fmla="*/ 67 h 67"/>
                  <a:gd name="T20" fmla="*/ 18 w 62"/>
                  <a:gd name="T21" fmla="*/ 65 h 67"/>
                  <a:gd name="T22" fmla="*/ 14 w 62"/>
                  <a:gd name="T23" fmla="*/ 61 h 67"/>
                  <a:gd name="T24" fmla="*/ 10 w 62"/>
                  <a:gd name="T25" fmla="*/ 57 h 67"/>
                  <a:gd name="T26" fmla="*/ 6 w 62"/>
                  <a:gd name="T27" fmla="*/ 53 h 67"/>
                  <a:gd name="T28" fmla="*/ 2 w 62"/>
                  <a:gd name="T29" fmla="*/ 46 h 67"/>
                  <a:gd name="T30" fmla="*/ 0 w 62"/>
                  <a:gd name="T31" fmla="*/ 40 h 67"/>
                  <a:gd name="T32" fmla="*/ 0 w 62"/>
                  <a:gd name="T33" fmla="*/ 34 h 67"/>
                  <a:gd name="T34" fmla="*/ 0 w 62"/>
                  <a:gd name="T35" fmla="*/ 34 h 67"/>
                  <a:gd name="T36" fmla="*/ 0 w 62"/>
                  <a:gd name="T37" fmla="*/ 26 h 67"/>
                  <a:gd name="T38" fmla="*/ 2 w 62"/>
                  <a:gd name="T39" fmla="*/ 20 h 67"/>
                  <a:gd name="T40" fmla="*/ 6 w 62"/>
                  <a:gd name="T41" fmla="*/ 14 h 67"/>
                  <a:gd name="T42" fmla="*/ 10 w 62"/>
                  <a:gd name="T43" fmla="*/ 10 h 67"/>
                  <a:gd name="T44" fmla="*/ 14 w 62"/>
                  <a:gd name="T45" fmla="*/ 6 h 67"/>
                  <a:gd name="T46" fmla="*/ 20 w 62"/>
                  <a:gd name="T47" fmla="*/ 2 h 67"/>
                  <a:gd name="T48" fmla="*/ 32 w 62"/>
                  <a:gd name="T49" fmla="*/ 0 h 67"/>
                  <a:gd name="T50" fmla="*/ 32 w 62"/>
                  <a:gd name="T51" fmla="*/ 0 h 67"/>
                  <a:gd name="T52" fmla="*/ 38 w 62"/>
                  <a:gd name="T53" fmla="*/ 0 h 67"/>
                  <a:gd name="T54" fmla="*/ 44 w 62"/>
                  <a:gd name="T55" fmla="*/ 2 h 67"/>
                  <a:gd name="T56" fmla="*/ 48 w 62"/>
                  <a:gd name="T57" fmla="*/ 6 h 67"/>
                  <a:gd name="T58" fmla="*/ 54 w 62"/>
                  <a:gd name="T59" fmla="*/ 10 h 67"/>
                  <a:gd name="T60" fmla="*/ 56 w 62"/>
                  <a:gd name="T61" fmla="*/ 14 h 67"/>
                  <a:gd name="T62" fmla="*/ 60 w 62"/>
                  <a:gd name="T63" fmla="*/ 20 h 67"/>
                  <a:gd name="T64" fmla="*/ 62 w 62"/>
                  <a:gd name="T65" fmla="*/ 32 h 67"/>
                  <a:gd name="T66" fmla="*/ 62 w 62"/>
                  <a:gd name="T67" fmla="*/ 32 h 67"/>
                  <a:gd name="T68" fmla="*/ 12 w 62"/>
                  <a:gd name="T69" fmla="*/ 34 h 67"/>
                  <a:gd name="T70" fmla="*/ 12 w 62"/>
                  <a:gd name="T71" fmla="*/ 34 h 67"/>
                  <a:gd name="T72" fmla="*/ 14 w 62"/>
                  <a:gd name="T73" fmla="*/ 42 h 67"/>
                  <a:gd name="T74" fmla="*/ 18 w 62"/>
                  <a:gd name="T75" fmla="*/ 51 h 67"/>
                  <a:gd name="T76" fmla="*/ 24 w 62"/>
                  <a:gd name="T77" fmla="*/ 57 h 67"/>
                  <a:gd name="T78" fmla="*/ 30 w 62"/>
                  <a:gd name="T79" fmla="*/ 59 h 67"/>
                  <a:gd name="T80" fmla="*/ 30 w 62"/>
                  <a:gd name="T81" fmla="*/ 59 h 67"/>
                  <a:gd name="T82" fmla="*/ 38 w 62"/>
                  <a:gd name="T83" fmla="*/ 57 h 67"/>
                  <a:gd name="T84" fmla="*/ 44 w 62"/>
                  <a:gd name="T85" fmla="*/ 51 h 67"/>
                  <a:gd name="T86" fmla="*/ 48 w 62"/>
                  <a:gd name="T87" fmla="*/ 42 h 67"/>
                  <a:gd name="T88" fmla="*/ 50 w 62"/>
                  <a:gd name="T89" fmla="*/ 32 h 67"/>
                  <a:gd name="T90" fmla="*/ 50 w 62"/>
                  <a:gd name="T91" fmla="*/ 32 h 67"/>
                  <a:gd name="T92" fmla="*/ 48 w 62"/>
                  <a:gd name="T93" fmla="*/ 24 h 67"/>
                  <a:gd name="T94" fmla="*/ 46 w 62"/>
                  <a:gd name="T95" fmla="*/ 16 h 67"/>
                  <a:gd name="T96" fmla="*/ 40 w 62"/>
                  <a:gd name="T97" fmla="*/ 12 h 67"/>
                  <a:gd name="T98" fmla="*/ 36 w 62"/>
                  <a:gd name="T99" fmla="*/ 10 h 67"/>
                  <a:gd name="T100" fmla="*/ 32 w 62"/>
                  <a:gd name="T101" fmla="*/ 8 h 67"/>
                  <a:gd name="T102" fmla="*/ 32 w 62"/>
                  <a:gd name="T103" fmla="*/ 8 h 67"/>
                  <a:gd name="T104" fmla="*/ 22 w 62"/>
                  <a:gd name="T105" fmla="*/ 10 h 67"/>
                  <a:gd name="T106" fmla="*/ 16 w 62"/>
                  <a:gd name="T107" fmla="*/ 16 h 67"/>
                  <a:gd name="T108" fmla="*/ 14 w 62"/>
                  <a:gd name="T109" fmla="*/ 24 h 67"/>
                  <a:gd name="T110" fmla="*/ 12 w 62"/>
                  <a:gd name="T111" fmla="*/ 34 h 67"/>
                  <a:gd name="T112" fmla="*/ 12 w 62"/>
                  <a:gd name="T113" fmla="*/ 34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2" h="67">
                    <a:moveTo>
                      <a:pt x="62" y="32"/>
                    </a:moveTo>
                    <a:lnTo>
                      <a:pt x="62" y="32"/>
                    </a:lnTo>
                    <a:lnTo>
                      <a:pt x="60" y="40"/>
                    </a:lnTo>
                    <a:lnTo>
                      <a:pt x="58" y="48"/>
                    </a:lnTo>
                    <a:lnTo>
                      <a:pt x="56" y="55"/>
                    </a:lnTo>
                    <a:lnTo>
                      <a:pt x="52" y="59"/>
                    </a:lnTo>
                    <a:lnTo>
                      <a:pt x="46" y="63"/>
                    </a:lnTo>
                    <a:lnTo>
                      <a:pt x="42" y="65"/>
                    </a:lnTo>
                    <a:lnTo>
                      <a:pt x="30" y="67"/>
                    </a:lnTo>
                    <a:lnTo>
                      <a:pt x="30" y="67"/>
                    </a:lnTo>
                    <a:lnTo>
                      <a:pt x="18" y="65"/>
                    </a:lnTo>
                    <a:lnTo>
                      <a:pt x="14" y="61"/>
                    </a:lnTo>
                    <a:lnTo>
                      <a:pt x="10" y="57"/>
                    </a:lnTo>
                    <a:lnTo>
                      <a:pt x="6" y="53"/>
                    </a:lnTo>
                    <a:lnTo>
                      <a:pt x="2" y="46"/>
                    </a:lnTo>
                    <a:lnTo>
                      <a:pt x="0" y="40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26"/>
                    </a:lnTo>
                    <a:lnTo>
                      <a:pt x="2" y="20"/>
                    </a:lnTo>
                    <a:lnTo>
                      <a:pt x="6" y="14"/>
                    </a:lnTo>
                    <a:lnTo>
                      <a:pt x="10" y="10"/>
                    </a:lnTo>
                    <a:lnTo>
                      <a:pt x="14" y="6"/>
                    </a:lnTo>
                    <a:lnTo>
                      <a:pt x="20" y="2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44" y="2"/>
                    </a:lnTo>
                    <a:lnTo>
                      <a:pt x="48" y="6"/>
                    </a:lnTo>
                    <a:lnTo>
                      <a:pt x="54" y="10"/>
                    </a:lnTo>
                    <a:lnTo>
                      <a:pt x="56" y="14"/>
                    </a:lnTo>
                    <a:lnTo>
                      <a:pt x="60" y="20"/>
                    </a:lnTo>
                    <a:lnTo>
                      <a:pt x="62" y="32"/>
                    </a:lnTo>
                    <a:lnTo>
                      <a:pt x="62" y="32"/>
                    </a:lnTo>
                    <a:close/>
                    <a:moveTo>
                      <a:pt x="12" y="34"/>
                    </a:moveTo>
                    <a:lnTo>
                      <a:pt x="12" y="34"/>
                    </a:lnTo>
                    <a:lnTo>
                      <a:pt x="14" y="42"/>
                    </a:lnTo>
                    <a:lnTo>
                      <a:pt x="18" y="51"/>
                    </a:lnTo>
                    <a:lnTo>
                      <a:pt x="24" y="57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8" y="57"/>
                    </a:lnTo>
                    <a:lnTo>
                      <a:pt x="44" y="51"/>
                    </a:lnTo>
                    <a:lnTo>
                      <a:pt x="48" y="42"/>
                    </a:lnTo>
                    <a:lnTo>
                      <a:pt x="50" y="32"/>
                    </a:lnTo>
                    <a:lnTo>
                      <a:pt x="50" y="32"/>
                    </a:lnTo>
                    <a:lnTo>
                      <a:pt x="48" y="24"/>
                    </a:lnTo>
                    <a:lnTo>
                      <a:pt x="46" y="16"/>
                    </a:lnTo>
                    <a:lnTo>
                      <a:pt x="40" y="12"/>
                    </a:lnTo>
                    <a:lnTo>
                      <a:pt x="36" y="10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22" y="10"/>
                    </a:lnTo>
                    <a:lnTo>
                      <a:pt x="16" y="16"/>
                    </a:lnTo>
                    <a:lnTo>
                      <a:pt x="14" y="24"/>
                    </a:lnTo>
                    <a:lnTo>
                      <a:pt x="12" y="34"/>
                    </a:lnTo>
                    <a:lnTo>
                      <a:pt x="12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04" name="Freeform 45">
                <a:extLst>
                  <a:ext uri="{FF2B5EF4-FFF2-40B4-BE49-F238E27FC236}">
                    <a16:creationId xmlns:a16="http://schemas.microsoft.com/office/drawing/2014/main" id="{44611E2C-9A12-428A-9D4E-197CE08BC2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97838" y="3784601"/>
                <a:ext cx="82550" cy="103188"/>
              </a:xfrm>
              <a:custGeom>
                <a:avLst/>
                <a:gdLst>
                  <a:gd name="T0" fmla="*/ 52 w 52"/>
                  <a:gd name="T1" fmla="*/ 46 h 65"/>
                  <a:gd name="T2" fmla="*/ 52 w 52"/>
                  <a:gd name="T3" fmla="*/ 46 h 65"/>
                  <a:gd name="T4" fmla="*/ 52 w 52"/>
                  <a:gd name="T5" fmla="*/ 63 h 65"/>
                  <a:gd name="T6" fmla="*/ 42 w 52"/>
                  <a:gd name="T7" fmla="*/ 63 h 65"/>
                  <a:gd name="T8" fmla="*/ 42 w 52"/>
                  <a:gd name="T9" fmla="*/ 53 h 65"/>
                  <a:gd name="T10" fmla="*/ 42 w 52"/>
                  <a:gd name="T11" fmla="*/ 53 h 65"/>
                  <a:gd name="T12" fmla="*/ 42 w 52"/>
                  <a:gd name="T13" fmla="*/ 53 h 65"/>
                  <a:gd name="T14" fmla="*/ 38 w 52"/>
                  <a:gd name="T15" fmla="*/ 57 h 65"/>
                  <a:gd name="T16" fmla="*/ 34 w 52"/>
                  <a:gd name="T17" fmla="*/ 61 h 65"/>
                  <a:gd name="T18" fmla="*/ 28 w 52"/>
                  <a:gd name="T19" fmla="*/ 63 h 65"/>
                  <a:gd name="T20" fmla="*/ 22 w 52"/>
                  <a:gd name="T21" fmla="*/ 65 h 65"/>
                  <a:gd name="T22" fmla="*/ 22 w 52"/>
                  <a:gd name="T23" fmla="*/ 65 h 65"/>
                  <a:gd name="T24" fmla="*/ 14 w 52"/>
                  <a:gd name="T25" fmla="*/ 63 h 65"/>
                  <a:gd name="T26" fmla="*/ 6 w 52"/>
                  <a:gd name="T27" fmla="*/ 59 h 65"/>
                  <a:gd name="T28" fmla="*/ 2 w 52"/>
                  <a:gd name="T29" fmla="*/ 51 h 65"/>
                  <a:gd name="T30" fmla="*/ 0 w 52"/>
                  <a:gd name="T31" fmla="*/ 36 h 65"/>
                  <a:gd name="T32" fmla="*/ 0 w 52"/>
                  <a:gd name="T33" fmla="*/ 0 h 65"/>
                  <a:gd name="T34" fmla="*/ 10 w 52"/>
                  <a:gd name="T35" fmla="*/ 0 h 65"/>
                  <a:gd name="T36" fmla="*/ 10 w 52"/>
                  <a:gd name="T37" fmla="*/ 34 h 65"/>
                  <a:gd name="T38" fmla="*/ 10 w 52"/>
                  <a:gd name="T39" fmla="*/ 34 h 65"/>
                  <a:gd name="T40" fmla="*/ 12 w 52"/>
                  <a:gd name="T41" fmla="*/ 42 h 65"/>
                  <a:gd name="T42" fmla="*/ 14 w 52"/>
                  <a:gd name="T43" fmla="*/ 49 h 65"/>
                  <a:gd name="T44" fmla="*/ 18 w 52"/>
                  <a:gd name="T45" fmla="*/ 53 h 65"/>
                  <a:gd name="T46" fmla="*/ 24 w 52"/>
                  <a:gd name="T47" fmla="*/ 55 h 65"/>
                  <a:gd name="T48" fmla="*/ 24 w 52"/>
                  <a:gd name="T49" fmla="*/ 55 h 65"/>
                  <a:gd name="T50" fmla="*/ 30 w 52"/>
                  <a:gd name="T51" fmla="*/ 55 h 65"/>
                  <a:gd name="T52" fmla="*/ 34 w 52"/>
                  <a:gd name="T53" fmla="*/ 51 h 65"/>
                  <a:gd name="T54" fmla="*/ 38 w 52"/>
                  <a:gd name="T55" fmla="*/ 49 h 65"/>
                  <a:gd name="T56" fmla="*/ 40 w 52"/>
                  <a:gd name="T57" fmla="*/ 44 h 65"/>
                  <a:gd name="T58" fmla="*/ 40 w 52"/>
                  <a:gd name="T59" fmla="*/ 44 h 65"/>
                  <a:gd name="T60" fmla="*/ 40 w 52"/>
                  <a:gd name="T61" fmla="*/ 38 h 65"/>
                  <a:gd name="T62" fmla="*/ 40 w 52"/>
                  <a:gd name="T63" fmla="*/ 0 h 65"/>
                  <a:gd name="T64" fmla="*/ 52 w 52"/>
                  <a:gd name="T65" fmla="*/ 0 h 65"/>
                  <a:gd name="T66" fmla="*/ 52 w 52"/>
                  <a:gd name="T67" fmla="*/ 4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2" h="65">
                    <a:moveTo>
                      <a:pt x="52" y="46"/>
                    </a:moveTo>
                    <a:lnTo>
                      <a:pt x="52" y="46"/>
                    </a:lnTo>
                    <a:lnTo>
                      <a:pt x="52" y="63"/>
                    </a:lnTo>
                    <a:lnTo>
                      <a:pt x="42" y="63"/>
                    </a:lnTo>
                    <a:lnTo>
                      <a:pt x="42" y="53"/>
                    </a:lnTo>
                    <a:lnTo>
                      <a:pt x="42" y="53"/>
                    </a:lnTo>
                    <a:lnTo>
                      <a:pt x="42" y="53"/>
                    </a:lnTo>
                    <a:lnTo>
                      <a:pt x="38" y="57"/>
                    </a:lnTo>
                    <a:lnTo>
                      <a:pt x="34" y="61"/>
                    </a:lnTo>
                    <a:lnTo>
                      <a:pt x="28" y="63"/>
                    </a:lnTo>
                    <a:lnTo>
                      <a:pt x="22" y="65"/>
                    </a:lnTo>
                    <a:lnTo>
                      <a:pt x="22" y="65"/>
                    </a:lnTo>
                    <a:lnTo>
                      <a:pt x="14" y="63"/>
                    </a:lnTo>
                    <a:lnTo>
                      <a:pt x="6" y="59"/>
                    </a:lnTo>
                    <a:lnTo>
                      <a:pt x="2" y="51"/>
                    </a:lnTo>
                    <a:lnTo>
                      <a:pt x="0" y="36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12" y="42"/>
                    </a:lnTo>
                    <a:lnTo>
                      <a:pt x="14" y="49"/>
                    </a:lnTo>
                    <a:lnTo>
                      <a:pt x="18" y="53"/>
                    </a:lnTo>
                    <a:lnTo>
                      <a:pt x="24" y="55"/>
                    </a:lnTo>
                    <a:lnTo>
                      <a:pt x="24" y="55"/>
                    </a:lnTo>
                    <a:lnTo>
                      <a:pt x="30" y="55"/>
                    </a:lnTo>
                    <a:lnTo>
                      <a:pt x="34" y="51"/>
                    </a:lnTo>
                    <a:lnTo>
                      <a:pt x="38" y="49"/>
                    </a:lnTo>
                    <a:lnTo>
                      <a:pt x="40" y="44"/>
                    </a:lnTo>
                    <a:lnTo>
                      <a:pt x="40" y="44"/>
                    </a:lnTo>
                    <a:lnTo>
                      <a:pt x="40" y="38"/>
                    </a:lnTo>
                    <a:lnTo>
                      <a:pt x="40" y="0"/>
                    </a:lnTo>
                    <a:lnTo>
                      <a:pt x="52" y="0"/>
                    </a:lnTo>
                    <a:lnTo>
                      <a:pt x="52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05" name="Freeform 46">
                <a:extLst>
                  <a:ext uri="{FF2B5EF4-FFF2-40B4-BE49-F238E27FC236}">
                    <a16:creationId xmlns:a16="http://schemas.microsoft.com/office/drawing/2014/main" id="{B1562406-E7AC-44ED-A119-CB196E7D6D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5888" y="2995613"/>
                <a:ext cx="561975" cy="642938"/>
              </a:xfrm>
              <a:custGeom>
                <a:avLst/>
                <a:gdLst>
                  <a:gd name="T0" fmla="*/ 332 w 354"/>
                  <a:gd name="T1" fmla="*/ 324 h 405"/>
                  <a:gd name="T2" fmla="*/ 304 w 354"/>
                  <a:gd name="T3" fmla="*/ 360 h 405"/>
                  <a:gd name="T4" fmla="*/ 280 w 354"/>
                  <a:gd name="T5" fmla="*/ 379 h 405"/>
                  <a:gd name="T6" fmla="*/ 250 w 354"/>
                  <a:gd name="T7" fmla="*/ 393 h 405"/>
                  <a:gd name="T8" fmla="*/ 202 w 354"/>
                  <a:gd name="T9" fmla="*/ 405 h 405"/>
                  <a:gd name="T10" fmla="*/ 164 w 354"/>
                  <a:gd name="T11" fmla="*/ 403 h 405"/>
                  <a:gd name="T12" fmla="*/ 108 w 354"/>
                  <a:gd name="T13" fmla="*/ 389 h 405"/>
                  <a:gd name="T14" fmla="*/ 76 w 354"/>
                  <a:gd name="T15" fmla="*/ 371 h 405"/>
                  <a:gd name="T16" fmla="*/ 50 w 354"/>
                  <a:gd name="T17" fmla="*/ 346 h 405"/>
                  <a:gd name="T18" fmla="*/ 20 w 354"/>
                  <a:gd name="T19" fmla="*/ 300 h 405"/>
                  <a:gd name="T20" fmla="*/ 8 w 354"/>
                  <a:gd name="T21" fmla="*/ 264 h 405"/>
                  <a:gd name="T22" fmla="*/ 0 w 354"/>
                  <a:gd name="T23" fmla="*/ 204 h 405"/>
                  <a:gd name="T24" fmla="*/ 4 w 354"/>
                  <a:gd name="T25" fmla="*/ 161 h 405"/>
                  <a:gd name="T26" fmla="*/ 14 w 354"/>
                  <a:gd name="T27" fmla="*/ 123 h 405"/>
                  <a:gd name="T28" fmla="*/ 38 w 354"/>
                  <a:gd name="T29" fmla="*/ 73 h 405"/>
                  <a:gd name="T30" fmla="*/ 62 w 354"/>
                  <a:gd name="T31" fmla="*/ 47 h 405"/>
                  <a:gd name="T32" fmla="*/ 108 w 354"/>
                  <a:gd name="T33" fmla="*/ 17 h 405"/>
                  <a:gd name="T34" fmla="*/ 146 w 354"/>
                  <a:gd name="T35" fmla="*/ 5 h 405"/>
                  <a:gd name="T36" fmla="*/ 188 w 354"/>
                  <a:gd name="T37" fmla="*/ 0 h 405"/>
                  <a:gd name="T38" fmla="*/ 250 w 354"/>
                  <a:gd name="T39" fmla="*/ 9 h 405"/>
                  <a:gd name="T40" fmla="*/ 290 w 354"/>
                  <a:gd name="T41" fmla="*/ 29 h 405"/>
                  <a:gd name="T42" fmla="*/ 312 w 354"/>
                  <a:gd name="T43" fmla="*/ 47 h 405"/>
                  <a:gd name="T44" fmla="*/ 338 w 354"/>
                  <a:gd name="T45" fmla="*/ 81 h 405"/>
                  <a:gd name="T46" fmla="*/ 350 w 354"/>
                  <a:gd name="T47" fmla="*/ 109 h 405"/>
                  <a:gd name="T48" fmla="*/ 280 w 354"/>
                  <a:gd name="T49" fmla="*/ 141 h 405"/>
                  <a:gd name="T50" fmla="*/ 268 w 354"/>
                  <a:gd name="T51" fmla="*/ 109 h 405"/>
                  <a:gd name="T52" fmla="*/ 248 w 354"/>
                  <a:gd name="T53" fmla="*/ 85 h 405"/>
                  <a:gd name="T54" fmla="*/ 220 w 354"/>
                  <a:gd name="T55" fmla="*/ 69 h 405"/>
                  <a:gd name="T56" fmla="*/ 186 w 354"/>
                  <a:gd name="T57" fmla="*/ 65 h 405"/>
                  <a:gd name="T58" fmla="*/ 160 w 354"/>
                  <a:gd name="T59" fmla="*/ 67 h 405"/>
                  <a:gd name="T60" fmla="*/ 138 w 354"/>
                  <a:gd name="T61" fmla="*/ 77 h 405"/>
                  <a:gd name="T62" fmla="*/ 110 w 354"/>
                  <a:gd name="T63" fmla="*/ 99 h 405"/>
                  <a:gd name="T64" fmla="*/ 92 w 354"/>
                  <a:gd name="T65" fmla="*/ 129 h 405"/>
                  <a:gd name="T66" fmla="*/ 80 w 354"/>
                  <a:gd name="T67" fmla="*/ 177 h 405"/>
                  <a:gd name="T68" fmla="*/ 80 w 354"/>
                  <a:gd name="T69" fmla="*/ 228 h 405"/>
                  <a:gd name="T70" fmla="*/ 92 w 354"/>
                  <a:gd name="T71" fmla="*/ 276 h 405"/>
                  <a:gd name="T72" fmla="*/ 110 w 354"/>
                  <a:gd name="T73" fmla="*/ 306 h 405"/>
                  <a:gd name="T74" fmla="*/ 136 w 354"/>
                  <a:gd name="T75" fmla="*/ 328 h 405"/>
                  <a:gd name="T76" fmla="*/ 158 w 354"/>
                  <a:gd name="T77" fmla="*/ 338 h 405"/>
                  <a:gd name="T78" fmla="*/ 184 w 354"/>
                  <a:gd name="T79" fmla="*/ 340 h 405"/>
                  <a:gd name="T80" fmla="*/ 222 w 354"/>
                  <a:gd name="T81" fmla="*/ 334 h 405"/>
                  <a:gd name="T82" fmla="*/ 250 w 354"/>
                  <a:gd name="T83" fmla="*/ 314 h 405"/>
                  <a:gd name="T84" fmla="*/ 270 w 354"/>
                  <a:gd name="T85" fmla="*/ 284 h 405"/>
                  <a:gd name="T86" fmla="*/ 354 w 354"/>
                  <a:gd name="T87" fmla="*/ 246 h 405"/>
                  <a:gd name="T88" fmla="*/ 350 w 354"/>
                  <a:gd name="T89" fmla="*/ 280 h 405"/>
                  <a:gd name="T90" fmla="*/ 340 w 354"/>
                  <a:gd name="T91" fmla="*/ 31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54" h="405">
                    <a:moveTo>
                      <a:pt x="340" y="310"/>
                    </a:moveTo>
                    <a:lnTo>
                      <a:pt x="340" y="310"/>
                    </a:lnTo>
                    <a:lnTo>
                      <a:pt x="332" y="324"/>
                    </a:lnTo>
                    <a:lnTo>
                      <a:pt x="324" y="336"/>
                    </a:lnTo>
                    <a:lnTo>
                      <a:pt x="314" y="348"/>
                    </a:lnTo>
                    <a:lnTo>
                      <a:pt x="304" y="360"/>
                    </a:lnTo>
                    <a:lnTo>
                      <a:pt x="304" y="360"/>
                    </a:lnTo>
                    <a:lnTo>
                      <a:pt x="292" y="371"/>
                    </a:lnTo>
                    <a:lnTo>
                      <a:pt x="280" y="379"/>
                    </a:lnTo>
                    <a:lnTo>
                      <a:pt x="266" y="387"/>
                    </a:lnTo>
                    <a:lnTo>
                      <a:pt x="250" y="393"/>
                    </a:lnTo>
                    <a:lnTo>
                      <a:pt x="250" y="393"/>
                    </a:lnTo>
                    <a:lnTo>
                      <a:pt x="236" y="399"/>
                    </a:lnTo>
                    <a:lnTo>
                      <a:pt x="220" y="401"/>
                    </a:lnTo>
                    <a:lnTo>
                      <a:pt x="202" y="405"/>
                    </a:lnTo>
                    <a:lnTo>
                      <a:pt x="186" y="405"/>
                    </a:lnTo>
                    <a:lnTo>
                      <a:pt x="186" y="405"/>
                    </a:lnTo>
                    <a:lnTo>
                      <a:pt x="164" y="403"/>
                    </a:lnTo>
                    <a:lnTo>
                      <a:pt x="144" y="401"/>
                    </a:lnTo>
                    <a:lnTo>
                      <a:pt x="126" y="397"/>
                    </a:lnTo>
                    <a:lnTo>
                      <a:pt x="108" y="389"/>
                    </a:lnTo>
                    <a:lnTo>
                      <a:pt x="108" y="389"/>
                    </a:lnTo>
                    <a:lnTo>
                      <a:pt x="92" y="381"/>
                    </a:lnTo>
                    <a:lnTo>
                      <a:pt x="76" y="371"/>
                    </a:lnTo>
                    <a:lnTo>
                      <a:pt x="62" y="358"/>
                    </a:lnTo>
                    <a:lnTo>
                      <a:pt x="50" y="346"/>
                    </a:lnTo>
                    <a:lnTo>
                      <a:pt x="50" y="346"/>
                    </a:lnTo>
                    <a:lnTo>
                      <a:pt x="38" y="332"/>
                    </a:lnTo>
                    <a:lnTo>
                      <a:pt x="28" y="316"/>
                    </a:lnTo>
                    <a:lnTo>
                      <a:pt x="20" y="300"/>
                    </a:lnTo>
                    <a:lnTo>
                      <a:pt x="14" y="282"/>
                    </a:lnTo>
                    <a:lnTo>
                      <a:pt x="14" y="282"/>
                    </a:lnTo>
                    <a:lnTo>
                      <a:pt x="8" y="264"/>
                    </a:lnTo>
                    <a:lnTo>
                      <a:pt x="4" y="244"/>
                    </a:lnTo>
                    <a:lnTo>
                      <a:pt x="2" y="224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2" y="181"/>
                    </a:lnTo>
                    <a:lnTo>
                      <a:pt x="4" y="161"/>
                    </a:lnTo>
                    <a:lnTo>
                      <a:pt x="8" y="143"/>
                    </a:lnTo>
                    <a:lnTo>
                      <a:pt x="14" y="123"/>
                    </a:lnTo>
                    <a:lnTo>
                      <a:pt x="14" y="123"/>
                    </a:lnTo>
                    <a:lnTo>
                      <a:pt x="20" y="105"/>
                    </a:lnTo>
                    <a:lnTo>
                      <a:pt x="28" y="89"/>
                    </a:lnTo>
                    <a:lnTo>
                      <a:pt x="38" y="73"/>
                    </a:lnTo>
                    <a:lnTo>
                      <a:pt x="50" y="59"/>
                    </a:lnTo>
                    <a:lnTo>
                      <a:pt x="50" y="59"/>
                    </a:lnTo>
                    <a:lnTo>
                      <a:pt x="62" y="47"/>
                    </a:lnTo>
                    <a:lnTo>
                      <a:pt x="76" y="35"/>
                    </a:lnTo>
                    <a:lnTo>
                      <a:pt x="92" y="25"/>
                    </a:lnTo>
                    <a:lnTo>
                      <a:pt x="108" y="17"/>
                    </a:lnTo>
                    <a:lnTo>
                      <a:pt x="108" y="17"/>
                    </a:lnTo>
                    <a:lnTo>
                      <a:pt x="126" y="9"/>
                    </a:lnTo>
                    <a:lnTo>
                      <a:pt x="146" y="5"/>
                    </a:lnTo>
                    <a:lnTo>
                      <a:pt x="166" y="0"/>
                    </a:lnTo>
                    <a:lnTo>
                      <a:pt x="188" y="0"/>
                    </a:lnTo>
                    <a:lnTo>
                      <a:pt x="188" y="0"/>
                    </a:lnTo>
                    <a:lnTo>
                      <a:pt x="220" y="3"/>
                    </a:lnTo>
                    <a:lnTo>
                      <a:pt x="250" y="9"/>
                    </a:lnTo>
                    <a:lnTo>
                      <a:pt x="250" y="9"/>
                    </a:lnTo>
                    <a:lnTo>
                      <a:pt x="264" y="15"/>
                    </a:lnTo>
                    <a:lnTo>
                      <a:pt x="278" y="21"/>
                    </a:lnTo>
                    <a:lnTo>
                      <a:pt x="290" y="29"/>
                    </a:lnTo>
                    <a:lnTo>
                      <a:pt x="302" y="37"/>
                    </a:lnTo>
                    <a:lnTo>
                      <a:pt x="302" y="37"/>
                    </a:lnTo>
                    <a:lnTo>
                      <a:pt x="312" y="47"/>
                    </a:lnTo>
                    <a:lnTo>
                      <a:pt x="322" y="57"/>
                    </a:lnTo>
                    <a:lnTo>
                      <a:pt x="330" y="69"/>
                    </a:lnTo>
                    <a:lnTo>
                      <a:pt x="338" y="81"/>
                    </a:lnTo>
                    <a:lnTo>
                      <a:pt x="338" y="81"/>
                    </a:lnTo>
                    <a:lnTo>
                      <a:pt x="344" y="95"/>
                    </a:lnTo>
                    <a:lnTo>
                      <a:pt x="350" y="109"/>
                    </a:lnTo>
                    <a:lnTo>
                      <a:pt x="352" y="125"/>
                    </a:lnTo>
                    <a:lnTo>
                      <a:pt x="354" y="141"/>
                    </a:lnTo>
                    <a:lnTo>
                      <a:pt x="280" y="141"/>
                    </a:lnTo>
                    <a:lnTo>
                      <a:pt x="280" y="141"/>
                    </a:lnTo>
                    <a:lnTo>
                      <a:pt x="276" y="125"/>
                    </a:lnTo>
                    <a:lnTo>
                      <a:pt x="268" y="109"/>
                    </a:lnTo>
                    <a:lnTo>
                      <a:pt x="268" y="109"/>
                    </a:lnTo>
                    <a:lnTo>
                      <a:pt x="260" y="97"/>
                    </a:lnTo>
                    <a:lnTo>
                      <a:pt x="248" y="85"/>
                    </a:lnTo>
                    <a:lnTo>
                      <a:pt x="248" y="85"/>
                    </a:lnTo>
                    <a:lnTo>
                      <a:pt x="234" y="77"/>
                    </a:lnTo>
                    <a:lnTo>
                      <a:pt x="220" y="69"/>
                    </a:lnTo>
                    <a:lnTo>
                      <a:pt x="220" y="69"/>
                    </a:lnTo>
                    <a:lnTo>
                      <a:pt x="204" y="65"/>
                    </a:lnTo>
                    <a:lnTo>
                      <a:pt x="186" y="65"/>
                    </a:lnTo>
                    <a:lnTo>
                      <a:pt x="186" y="65"/>
                    </a:lnTo>
                    <a:lnTo>
                      <a:pt x="172" y="65"/>
                    </a:lnTo>
                    <a:lnTo>
                      <a:pt x="160" y="67"/>
                    </a:lnTo>
                    <a:lnTo>
                      <a:pt x="148" y="71"/>
                    </a:lnTo>
                    <a:lnTo>
                      <a:pt x="138" y="77"/>
                    </a:lnTo>
                    <a:lnTo>
                      <a:pt x="138" y="77"/>
                    </a:lnTo>
                    <a:lnTo>
                      <a:pt x="128" y="83"/>
                    </a:lnTo>
                    <a:lnTo>
                      <a:pt x="118" y="91"/>
                    </a:lnTo>
                    <a:lnTo>
                      <a:pt x="110" y="99"/>
                    </a:lnTo>
                    <a:lnTo>
                      <a:pt x="104" y="109"/>
                    </a:lnTo>
                    <a:lnTo>
                      <a:pt x="104" y="109"/>
                    </a:lnTo>
                    <a:lnTo>
                      <a:pt x="92" y="129"/>
                    </a:lnTo>
                    <a:lnTo>
                      <a:pt x="84" y="153"/>
                    </a:lnTo>
                    <a:lnTo>
                      <a:pt x="84" y="153"/>
                    </a:lnTo>
                    <a:lnTo>
                      <a:pt x="80" y="177"/>
                    </a:lnTo>
                    <a:lnTo>
                      <a:pt x="78" y="204"/>
                    </a:lnTo>
                    <a:lnTo>
                      <a:pt x="78" y="204"/>
                    </a:lnTo>
                    <a:lnTo>
                      <a:pt x="80" y="228"/>
                    </a:lnTo>
                    <a:lnTo>
                      <a:pt x="84" y="252"/>
                    </a:lnTo>
                    <a:lnTo>
                      <a:pt x="84" y="252"/>
                    </a:lnTo>
                    <a:lnTo>
                      <a:pt x="92" y="276"/>
                    </a:lnTo>
                    <a:lnTo>
                      <a:pt x="102" y="296"/>
                    </a:lnTo>
                    <a:lnTo>
                      <a:pt x="102" y="296"/>
                    </a:lnTo>
                    <a:lnTo>
                      <a:pt x="110" y="306"/>
                    </a:lnTo>
                    <a:lnTo>
                      <a:pt x="118" y="314"/>
                    </a:lnTo>
                    <a:lnTo>
                      <a:pt x="126" y="322"/>
                    </a:lnTo>
                    <a:lnTo>
                      <a:pt x="136" y="328"/>
                    </a:lnTo>
                    <a:lnTo>
                      <a:pt x="136" y="328"/>
                    </a:lnTo>
                    <a:lnTo>
                      <a:pt x="146" y="334"/>
                    </a:lnTo>
                    <a:lnTo>
                      <a:pt x="158" y="338"/>
                    </a:lnTo>
                    <a:lnTo>
                      <a:pt x="170" y="340"/>
                    </a:lnTo>
                    <a:lnTo>
                      <a:pt x="184" y="340"/>
                    </a:lnTo>
                    <a:lnTo>
                      <a:pt x="184" y="340"/>
                    </a:lnTo>
                    <a:lnTo>
                      <a:pt x="204" y="338"/>
                    </a:lnTo>
                    <a:lnTo>
                      <a:pt x="222" y="334"/>
                    </a:lnTo>
                    <a:lnTo>
                      <a:pt x="222" y="334"/>
                    </a:lnTo>
                    <a:lnTo>
                      <a:pt x="238" y="324"/>
                    </a:lnTo>
                    <a:lnTo>
                      <a:pt x="250" y="314"/>
                    </a:lnTo>
                    <a:lnTo>
                      <a:pt x="250" y="314"/>
                    </a:lnTo>
                    <a:lnTo>
                      <a:pt x="262" y="300"/>
                    </a:lnTo>
                    <a:lnTo>
                      <a:pt x="270" y="284"/>
                    </a:lnTo>
                    <a:lnTo>
                      <a:pt x="270" y="284"/>
                    </a:lnTo>
                    <a:lnTo>
                      <a:pt x="276" y="264"/>
                    </a:lnTo>
                    <a:lnTo>
                      <a:pt x="280" y="246"/>
                    </a:lnTo>
                    <a:lnTo>
                      <a:pt x="354" y="246"/>
                    </a:lnTo>
                    <a:lnTo>
                      <a:pt x="354" y="246"/>
                    </a:lnTo>
                    <a:lnTo>
                      <a:pt x="354" y="262"/>
                    </a:lnTo>
                    <a:lnTo>
                      <a:pt x="350" y="280"/>
                    </a:lnTo>
                    <a:lnTo>
                      <a:pt x="346" y="294"/>
                    </a:lnTo>
                    <a:lnTo>
                      <a:pt x="340" y="310"/>
                    </a:lnTo>
                    <a:lnTo>
                      <a:pt x="340" y="310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06" name="Freeform 47">
                <a:extLst>
                  <a:ext uri="{FF2B5EF4-FFF2-40B4-BE49-F238E27FC236}">
                    <a16:creationId xmlns:a16="http://schemas.microsoft.com/office/drawing/2014/main" id="{D450E688-F51A-4749-870E-02E323748A2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51363" y="3171826"/>
                <a:ext cx="469900" cy="463550"/>
              </a:xfrm>
              <a:custGeom>
                <a:avLst/>
                <a:gdLst>
                  <a:gd name="T0" fmla="*/ 226 w 296"/>
                  <a:gd name="T1" fmla="*/ 256 h 292"/>
                  <a:gd name="T2" fmla="*/ 218 w 296"/>
                  <a:gd name="T3" fmla="*/ 264 h 292"/>
                  <a:gd name="T4" fmla="*/ 200 w 296"/>
                  <a:gd name="T5" fmla="*/ 278 h 292"/>
                  <a:gd name="T6" fmla="*/ 190 w 296"/>
                  <a:gd name="T7" fmla="*/ 282 h 292"/>
                  <a:gd name="T8" fmla="*/ 166 w 296"/>
                  <a:gd name="T9" fmla="*/ 290 h 292"/>
                  <a:gd name="T10" fmla="*/ 140 w 296"/>
                  <a:gd name="T11" fmla="*/ 292 h 292"/>
                  <a:gd name="T12" fmla="*/ 110 w 296"/>
                  <a:gd name="T13" fmla="*/ 288 h 292"/>
                  <a:gd name="T14" fmla="*/ 84 w 296"/>
                  <a:gd name="T15" fmla="*/ 280 h 292"/>
                  <a:gd name="T16" fmla="*/ 72 w 296"/>
                  <a:gd name="T17" fmla="*/ 276 h 292"/>
                  <a:gd name="T18" fmla="*/ 50 w 296"/>
                  <a:gd name="T19" fmla="*/ 260 h 292"/>
                  <a:gd name="T20" fmla="*/ 40 w 296"/>
                  <a:gd name="T21" fmla="*/ 251 h 292"/>
                  <a:gd name="T22" fmla="*/ 24 w 296"/>
                  <a:gd name="T23" fmla="*/ 229 h 292"/>
                  <a:gd name="T24" fmla="*/ 10 w 296"/>
                  <a:gd name="T25" fmla="*/ 205 h 292"/>
                  <a:gd name="T26" fmla="*/ 6 w 296"/>
                  <a:gd name="T27" fmla="*/ 191 h 292"/>
                  <a:gd name="T28" fmla="*/ 2 w 296"/>
                  <a:gd name="T29" fmla="*/ 163 h 292"/>
                  <a:gd name="T30" fmla="*/ 0 w 296"/>
                  <a:gd name="T31" fmla="*/ 149 h 292"/>
                  <a:gd name="T32" fmla="*/ 2 w 296"/>
                  <a:gd name="T33" fmla="*/ 119 h 292"/>
                  <a:gd name="T34" fmla="*/ 10 w 296"/>
                  <a:gd name="T35" fmla="*/ 89 h 292"/>
                  <a:gd name="T36" fmla="*/ 16 w 296"/>
                  <a:gd name="T37" fmla="*/ 77 h 292"/>
                  <a:gd name="T38" fmla="*/ 30 w 296"/>
                  <a:gd name="T39" fmla="*/ 52 h 292"/>
                  <a:gd name="T40" fmla="*/ 40 w 296"/>
                  <a:gd name="T41" fmla="*/ 42 h 292"/>
                  <a:gd name="T42" fmla="*/ 60 w 296"/>
                  <a:gd name="T43" fmla="*/ 24 h 292"/>
                  <a:gd name="T44" fmla="*/ 84 w 296"/>
                  <a:gd name="T45" fmla="*/ 12 h 292"/>
                  <a:gd name="T46" fmla="*/ 98 w 296"/>
                  <a:gd name="T47" fmla="*/ 6 h 292"/>
                  <a:gd name="T48" fmla="*/ 126 w 296"/>
                  <a:gd name="T49" fmla="*/ 0 h 292"/>
                  <a:gd name="T50" fmla="*/ 142 w 296"/>
                  <a:gd name="T51" fmla="*/ 0 h 292"/>
                  <a:gd name="T52" fmla="*/ 190 w 296"/>
                  <a:gd name="T53" fmla="*/ 8 h 292"/>
                  <a:gd name="T54" fmla="*/ 210 w 296"/>
                  <a:gd name="T55" fmla="*/ 18 h 292"/>
                  <a:gd name="T56" fmla="*/ 226 w 296"/>
                  <a:gd name="T57" fmla="*/ 8 h 292"/>
                  <a:gd name="T58" fmla="*/ 296 w 296"/>
                  <a:gd name="T59" fmla="*/ 284 h 292"/>
                  <a:gd name="T60" fmla="*/ 226 w 296"/>
                  <a:gd name="T61" fmla="*/ 105 h 292"/>
                  <a:gd name="T62" fmla="*/ 226 w 296"/>
                  <a:gd name="T63" fmla="*/ 93 h 292"/>
                  <a:gd name="T64" fmla="*/ 220 w 296"/>
                  <a:gd name="T65" fmla="*/ 83 h 292"/>
                  <a:gd name="T66" fmla="*/ 202 w 296"/>
                  <a:gd name="T67" fmla="*/ 66 h 292"/>
                  <a:gd name="T68" fmla="*/ 190 w 296"/>
                  <a:gd name="T69" fmla="*/ 60 h 292"/>
                  <a:gd name="T70" fmla="*/ 178 w 296"/>
                  <a:gd name="T71" fmla="*/ 56 h 292"/>
                  <a:gd name="T72" fmla="*/ 156 w 296"/>
                  <a:gd name="T73" fmla="*/ 52 h 292"/>
                  <a:gd name="T74" fmla="*/ 134 w 296"/>
                  <a:gd name="T75" fmla="*/ 54 h 292"/>
                  <a:gd name="T76" fmla="*/ 116 w 296"/>
                  <a:gd name="T77" fmla="*/ 60 h 292"/>
                  <a:gd name="T78" fmla="*/ 90 w 296"/>
                  <a:gd name="T79" fmla="*/ 81 h 292"/>
                  <a:gd name="T80" fmla="*/ 80 w 296"/>
                  <a:gd name="T81" fmla="*/ 95 h 292"/>
                  <a:gd name="T82" fmla="*/ 74 w 296"/>
                  <a:gd name="T83" fmla="*/ 111 h 292"/>
                  <a:gd name="T84" fmla="*/ 70 w 296"/>
                  <a:gd name="T85" fmla="*/ 149 h 292"/>
                  <a:gd name="T86" fmla="*/ 72 w 296"/>
                  <a:gd name="T87" fmla="*/ 167 h 292"/>
                  <a:gd name="T88" fmla="*/ 82 w 296"/>
                  <a:gd name="T89" fmla="*/ 199 h 292"/>
                  <a:gd name="T90" fmla="*/ 90 w 296"/>
                  <a:gd name="T91" fmla="*/ 213 h 292"/>
                  <a:gd name="T92" fmla="*/ 116 w 296"/>
                  <a:gd name="T93" fmla="*/ 233 h 292"/>
                  <a:gd name="T94" fmla="*/ 152 w 296"/>
                  <a:gd name="T95" fmla="*/ 239 h 292"/>
                  <a:gd name="T96" fmla="*/ 166 w 296"/>
                  <a:gd name="T97" fmla="*/ 237 h 292"/>
                  <a:gd name="T98" fmla="*/ 178 w 296"/>
                  <a:gd name="T99" fmla="*/ 235 h 292"/>
                  <a:gd name="T100" fmla="*/ 202 w 296"/>
                  <a:gd name="T101" fmla="*/ 223 h 292"/>
                  <a:gd name="T102" fmla="*/ 212 w 296"/>
                  <a:gd name="T103" fmla="*/ 215 h 292"/>
                  <a:gd name="T104" fmla="*/ 220 w 296"/>
                  <a:gd name="T105" fmla="*/ 205 h 292"/>
                  <a:gd name="T106" fmla="*/ 226 w 296"/>
                  <a:gd name="T107" fmla="*/ 1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6" h="292">
                    <a:moveTo>
                      <a:pt x="226" y="284"/>
                    </a:moveTo>
                    <a:lnTo>
                      <a:pt x="226" y="256"/>
                    </a:lnTo>
                    <a:lnTo>
                      <a:pt x="226" y="256"/>
                    </a:lnTo>
                    <a:lnTo>
                      <a:pt x="218" y="264"/>
                    </a:lnTo>
                    <a:lnTo>
                      <a:pt x="210" y="272"/>
                    </a:lnTo>
                    <a:lnTo>
                      <a:pt x="200" y="278"/>
                    </a:lnTo>
                    <a:lnTo>
                      <a:pt x="190" y="282"/>
                    </a:lnTo>
                    <a:lnTo>
                      <a:pt x="190" y="282"/>
                    </a:lnTo>
                    <a:lnTo>
                      <a:pt x="178" y="286"/>
                    </a:lnTo>
                    <a:lnTo>
                      <a:pt x="166" y="290"/>
                    </a:lnTo>
                    <a:lnTo>
                      <a:pt x="140" y="292"/>
                    </a:lnTo>
                    <a:lnTo>
                      <a:pt x="140" y="292"/>
                    </a:lnTo>
                    <a:lnTo>
                      <a:pt x="124" y="290"/>
                    </a:lnTo>
                    <a:lnTo>
                      <a:pt x="110" y="288"/>
                    </a:lnTo>
                    <a:lnTo>
                      <a:pt x="96" y="286"/>
                    </a:lnTo>
                    <a:lnTo>
                      <a:pt x="84" y="280"/>
                    </a:lnTo>
                    <a:lnTo>
                      <a:pt x="84" y="280"/>
                    </a:lnTo>
                    <a:lnTo>
                      <a:pt x="72" y="276"/>
                    </a:lnTo>
                    <a:lnTo>
                      <a:pt x="60" y="268"/>
                    </a:lnTo>
                    <a:lnTo>
                      <a:pt x="50" y="260"/>
                    </a:lnTo>
                    <a:lnTo>
                      <a:pt x="40" y="251"/>
                    </a:lnTo>
                    <a:lnTo>
                      <a:pt x="40" y="251"/>
                    </a:lnTo>
                    <a:lnTo>
                      <a:pt x="30" y="241"/>
                    </a:lnTo>
                    <a:lnTo>
                      <a:pt x="24" y="229"/>
                    </a:lnTo>
                    <a:lnTo>
                      <a:pt x="16" y="217"/>
                    </a:lnTo>
                    <a:lnTo>
                      <a:pt x="10" y="205"/>
                    </a:lnTo>
                    <a:lnTo>
                      <a:pt x="10" y="205"/>
                    </a:lnTo>
                    <a:lnTo>
                      <a:pt x="6" y="191"/>
                    </a:lnTo>
                    <a:lnTo>
                      <a:pt x="4" y="179"/>
                    </a:lnTo>
                    <a:lnTo>
                      <a:pt x="2" y="163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2" y="133"/>
                    </a:lnTo>
                    <a:lnTo>
                      <a:pt x="2" y="119"/>
                    </a:lnTo>
                    <a:lnTo>
                      <a:pt x="6" y="103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16" y="77"/>
                    </a:lnTo>
                    <a:lnTo>
                      <a:pt x="22" y="64"/>
                    </a:lnTo>
                    <a:lnTo>
                      <a:pt x="30" y="52"/>
                    </a:lnTo>
                    <a:lnTo>
                      <a:pt x="40" y="42"/>
                    </a:lnTo>
                    <a:lnTo>
                      <a:pt x="40" y="42"/>
                    </a:lnTo>
                    <a:lnTo>
                      <a:pt x="50" y="34"/>
                    </a:lnTo>
                    <a:lnTo>
                      <a:pt x="60" y="24"/>
                    </a:lnTo>
                    <a:lnTo>
                      <a:pt x="72" y="18"/>
                    </a:lnTo>
                    <a:lnTo>
                      <a:pt x="84" y="12"/>
                    </a:lnTo>
                    <a:lnTo>
                      <a:pt x="84" y="12"/>
                    </a:lnTo>
                    <a:lnTo>
                      <a:pt x="98" y="6"/>
                    </a:lnTo>
                    <a:lnTo>
                      <a:pt x="112" y="4"/>
                    </a:lnTo>
                    <a:lnTo>
                      <a:pt x="126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66" y="2"/>
                    </a:lnTo>
                    <a:lnTo>
                      <a:pt x="190" y="8"/>
                    </a:lnTo>
                    <a:lnTo>
                      <a:pt x="190" y="8"/>
                    </a:lnTo>
                    <a:lnTo>
                      <a:pt x="210" y="18"/>
                    </a:lnTo>
                    <a:lnTo>
                      <a:pt x="226" y="32"/>
                    </a:lnTo>
                    <a:lnTo>
                      <a:pt x="226" y="8"/>
                    </a:lnTo>
                    <a:lnTo>
                      <a:pt x="296" y="8"/>
                    </a:lnTo>
                    <a:lnTo>
                      <a:pt x="296" y="284"/>
                    </a:lnTo>
                    <a:lnTo>
                      <a:pt x="226" y="284"/>
                    </a:lnTo>
                    <a:close/>
                    <a:moveTo>
                      <a:pt x="226" y="105"/>
                    </a:moveTo>
                    <a:lnTo>
                      <a:pt x="226" y="105"/>
                    </a:lnTo>
                    <a:lnTo>
                      <a:pt x="226" y="93"/>
                    </a:lnTo>
                    <a:lnTo>
                      <a:pt x="220" y="83"/>
                    </a:lnTo>
                    <a:lnTo>
                      <a:pt x="220" y="83"/>
                    </a:lnTo>
                    <a:lnTo>
                      <a:pt x="212" y="75"/>
                    </a:lnTo>
                    <a:lnTo>
                      <a:pt x="202" y="66"/>
                    </a:lnTo>
                    <a:lnTo>
                      <a:pt x="202" y="66"/>
                    </a:lnTo>
                    <a:lnTo>
                      <a:pt x="190" y="60"/>
                    </a:lnTo>
                    <a:lnTo>
                      <a:pt x="178" y="56"/>
                    </a:lnTo>
                    <a:lnTo>
                      <a:pt x="178" y="56"/>
                    </a:lnTo>
                    <a:lnTo>
                      <a:pt x="166" y="54"/>
                    </a:lnTo>
                    <a:lnTo>
                      <a:pt x="156" y="52"/>
                    </a:lnTo>
                    <a:lnTo>
                      <a:pt x="156" y="52"/>
                    </a:lnTo>
                    <a:lnTo>
                      <a:pt x="134" y="54"/>
                    </a:lnTo>
                    <a:lnTo>
                      <a:pt x="116" y="60"/>
                    </a:lnTo>
                    <a:lnTo>
                      <a:pt x="116" y="60"/>
                    </a:lnTo>
                    <a:lnTo>
                      <a:pt x="102" y="68"/>
                    </a:lnTo>
                    <a:lnTo>
                      <a:pt x="90" y="81"/>
                    </a:lnTo>
                    <a:lnTo>
                      <a:pt x="90" y="81"/>
                    </a:lnTo>
                    <a:lnTo>
                      <a:pt x="80" y="95"/>
                    </a:lnTo>
                    <a:lnTo>
                      <a:pt x="74" y="111"/>
                    </a:lnTo>
                    <a:lnTo>
                      <a:pt x="74" y="111"/>
                    </a:lnTo>
                    <a:lnTo>
                      <a:pt x="72" y="129"/>
                    </a:lnTo>
                    <a:lnTo>
                      <a:pt x="70" y="149"/>
                    </a:lnTo>
                    <a:lnTo>
                      <a:pt x="70" y="149"/>
                    </a:lnTo>
                    <a:lnTo>
                      <a:pt x="72" y="167"/>
                    </a:lnTo>
                    <a:lnTo>
                      <a:pt x="76" y="185"/>
                    </a:lnTo>
                    <a:lnTo>
                      <a:pt x="82" y="199"/>
                    </a:lnTo>
                    <a:lnTo>
                      <a:pt x="90" y="213"/>
                    </a:lnTo>
                    <a:lnTo>
                      <a:pt x="90" y="213"/>
                    </a:lnTo>
                    <a:lnTo>
                      <a:pt x="102" y="225"/>
                    </a:lnTo>
                    <a:lnTo>
                      <a:pt x="116" y="233"/>
                    </a:lnTo>
                    <a:lnTo>
                      <a:pt x="132" y="237"/>
                    </a:lnTo>
                    <a:lnTo>
                      <a:pt x="152" y="239"/>
                    </a:lnTo>
                    <a:lnTo>
                      <a:pt x="152" y="239"/>
                    </a:lnTo>
                    <a:lnTo>
                      <a:pt x="166" y="237"/>
                    </a:lnTo>
                    <a:lnTo>
                      <a:pt x="178" y="235"/>
                    </a:lnTo>
                    <a:lnTo>
                      <a:pt x="178" y="235"/>
                    </a:lnTo>
                    <a:lnTo>
                      <a:pt x="192" y="229"/>
                    </a:lnTo>
                    <a:lnTo>
                      <a:pt x="202" y="223"/>
                    </a:lnTo>
                    <a:lnTo>
                      <a:pt x="202" y="223"/>
                    </a:lnTo>
                    <a:lnTo>
                      <a:pt x="212" y="215"/>
                    </a:lnTo>
                    <a:lnTo>
                      <a:pt x="220" y="205"/>
                    </a:lnTo>
                    <a:lnTo>
                      <a:pt x="220" y="205"/>
                    </a:lnTo>
                    <a:lnTo>
                      <a:pt x="226" y="193"/>
                    </a:lnTo>
                    <a:lnTo>
                      <a:pt x="226" y="179"/>
                    </a:lnTo>
                    <a:lnTo>
                      <a:pt x="226" y="105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07" name="Freeform 48">
                <a:extLst>
                  <a:ext uri="{FF2B5EF4-FFF2-40B4-BE49-F238E27FC236}">
                    <a16:creationId xmlns:a16="http://schemas.microsoft.com/office/drawing/2014/main" id="{819F2C0B-8F61-4E82-A128-96810A01EA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3338" y="3171826"/>
                <a:ext cx="280988" cy="450850"/>
              </a:xfrm>
              <a:custGeom>
                <a:avLst/>
                <a:gdLst>
                  <a:gd name="T0" fmla="*/ 133 w 177"/>
                  <a:gd name="T1" fmla="*/ 56 h 284"/>
                  <a:gd name="T2" fmla="*/ 133 w 177"/>
                  <a:gd name="T3" fmla="*/ 56 h 284"/>
                  <a:gd name="T4" fmla="*/ 117 w 177"/>
                  <a:gd name="T5" fmla="*/ 58 h 284"/>
                  <a:gd name="T6" fmla="*/ 103 w 177"/>
                  <a:gd name="T7" fmla="*/ 64 h 284"/>
                  <a:gd name="T8" fmla="*/ 103 w 177"/>
                  <a:gd name="T9" fmla="*/ 64 h 284"/>
                  <a:gd name="T10" fmla="*/ 93 w 177"/>
                  <a:gd name="T11" fmla="*/ 70 h 284"/>
                  <a:gd name="T12" fmla="*/ 85 w 177"/>
                  <a:gd name="T13" fmla="*/ 81 h 284"/>
                  <a:gd name="T14" fmla="*/ 85 w 177"/>
                  <a:gd name="T15" fmla="*/ 81 h 284"/>
                  <a:gd name="T16" fmla="*/ 78 w 177"/>
                  <a:gd name="T17" fmla="*/ 93 h 284"/>
                  <a:gd name="T18" fmla="*/ 74 w 177"/>
                  <a:gd name="T19" fmla="*/ 105 h 284"/>
                  <a:gd name="T20" fmla="*/ 74 w 177"/>
                  <a:gd name="T21" fmla="*/ 105 h 284"/>
                  <a:gd name="T22" fmla="*/ 72 w 177"/>
                  <a:gd name="T23" fmla="*/ 119 h 284"/>
                  <a:gd name="T24" fmla="*/ 70 w 177"/>
                  <a:gd name="T25" fmla="*/ 135 h 284"/>
                  <a:gd name="T26" fmla="*/ 70 w 177"/>
                  <a:gd name="T27" fmla="*/ 284 h 284"/>
                  <a:gd name="T28" fmla="*/ 0 w 177"/>
                  <a:gd name="T29" fmla="*/ 284 h 284"/>
                  <a:gd name="T30" fmla="*/ 0 w 177"/>
                  <a:gd name="T31" fmla="*/ 8 h 284"/>
                  <a:gd name="T32" fmla="*/ 70 w 177"/>
                  <a:gd name="T33" fmla="*/ 8 h 284"/>
                  <a:gd name="T34" fmla="*/ 70 w 177"/>
                  <a:gd name="T35" fmla="*/ 52 h 284"/>
                  <a:gd name="T36" fmla="*/ 70 w 177"/>
                  <a:gd name="T37" fmla="*/ 52 h 284"/>
                  <a:gd name="T38" fmla="*/ 78 w 177"/>
                  <a:gd name="T39" fmla="*/ 38 h 284"/>
                  <a:gd name="T40" fmla="*/ 87 w 177"/>
                  <a:gd name="T41" fmla="*/ 28 h 284"/>
                  <a:gd name="T42" fmla="*/ 97 w 177"/>
                  <a:gd name="T43" fmla="*/ 20 h 284"/>
                  <a:gd name="T44" fmla="*/ 107 w 177"/>
                  <a:gd name="T45" fmla="*/ 12 h 284"/>
                  <a:gd name="T46" fmla="*/ 107 w 177"/>
                  <a:gd name="T47" fmla="*/ 12 h 284"/>
                  <a:gd name="T48" fmla="*/ 119 w 177"/>
                  <a:gd name="T49" fmla="*/ 6 h 284"/>
                  <a:gd name="T50" fmla="*/ 133 w 177"/>
                  <a:gd name="T51" fmla="*/ 4 h 284"/>
                  <a:gd name="T52" fmla="*/ 147 w 177"/>
                  <a:gd name="T53" fmla="*/ 0 h 284"/>
                  <a:gd name="T54" fmla="*/ 161 w 177"/>
                  <a:gd name="T55" fmla="*/ 0 h 284"/>
                  <a:gd name="T56" fmla="*/ 161 w 177"/>
                  <a:gd name="T57" fmla="*/ 0 h 284"/>
                  <a:gd name="T58" fmla="*/ 169 w 177"/>
                  <a:gd name="T59" fmla="*/ 0 h 284"/>
                  <a:gd name="T60" fmla="*/ 169 w 177"/>
                  <a:gd name="T61" fmla="*/ 0 h 284"/>
                  <a:gd name="T62" fmla="*/ 177 w 177"/>
                  <a:gd name="T63" fmla="*/ 2 h 284"/>
                  <a:gd name="T64" fmla="*/ 133 w 177"/>
                  <a:gd name="T65" fmla="*/ 56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7" h="284">
                    <a:moveTo>
                      <a:pt x="133" y="56"/>
                    </a:moveTo>
                    <a:lnTo>
                      <a:pt x="133" y="56"/>
                    </a:lnTo>
                    <a:lnTo>
                      <a:pt x="117" y="58"/>
                    </a:lnTo>
                    <a:lnTo>
                      <a:pt x="103" y="64"/>
                    </a:lnTo>
                    <a:lnTo>
                      <a:pt x="103" y="64"/>
                    </a:lnTo>
                    <a:lnTo>
                      <a:pt x="93" y="70"/>
                    </a:lnTo>
                    <a:lnTo>
                      <a:pt x="85" y="81"/>
                    </a:lnTo>
                    <a:lnTo>
                      <a:pt x="85" y="81"/>
                    </a:lnTo>
                    <a:lnTo>
                      <a:pt x="78" y="93"/>
                    </a:lnTo>
                    <a:lnTo>
                      <a:pt x="74" y="105"/>
                    </a:lnTo>
                    <a:lnTo>
                      <a:pt x="74" y="105"/>
                    </a:lnTo>
                    <a:lnTo>
                      <a:pt x="72" y="119"/>
                    </a:lnTo>
                    <a:lnTo>
                      <a:pt x="70" y="135"/>
                    </a:lnTo>
                    <a:lnTo>
                      <a:pt x="70" y="284"/>
                    </a:lnTo>
                    <a:lnTo>
                      <a:pt x="0" y="284"/>
                    </a:lnTo>
                    <a:lnTo>
                      <a:pt x="0" y="8"/>
                    </a:lnTo>
                    <a:lnTo>
                      <a:pt x="70" y="8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8" y="38"/>
                    </a:lnTo>
                    <a:lnTo>
                      <a:pt x="87" y="28"/>
                    </a:lnTo>
                    <a:lnTo>
                      <a:pt x="97" y="20"/>
                    </a:lnTo>
                    <a:lnTo>
                      <a:pt x="107" y="12"/>
                    </a:lnTo>
                    <a:lnTo>
                      <a:pt x="107" y="12"/>
                    </a:lnTo>
                    <a:lnTo>
                      <a:pt x="119" y="6"/>
                    </a:lnTo>
                    <a:lnTo>
                      <a:pt x="133" y="4"/>
                    </a:lnTo>
                    <a:lnTo>
                      <a:pt x="147" y="0"/>
                    </a:lnTo>
                    <a:lnTo>
                      <a:pt x="161" y="0"/>
                    </a:lnTo>
                    <a:lnTo>
                      <a:pt x="161" y="0"/>
                    </a:lnTo>
                    <a:lnTo>
                      <a:pt x="169" y="0"/>
                    </a:lnTo>
                    <a:lnTo>
                      <a:pt x="169" y="0"/>
                    </a:lnTo>
                    <a:lnTo>
                      <a:pt x="177" y="2"/>
                    </a:lnTo>
                    <a:lnTo>
                      <a:pt x="133" y="56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08" name="Freeform 49">
                <a:extLst>
                  <a:ext uri="{FF2B5EF4-FFF2-40B4-BE49-F238E27FC236}">
                    <a16:creationId xmlns:a16="http://schemas.microsoft.com/office/drawing/2014/main" id="{8F9B1A04-5F80-4A05-8F8E-202872BCE14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49875" y="3009901"/>
                <a:ext cx="469900" cy="625475"/>
              </a:xfrm>
              <a:custGeom>
                <a:avLst/>
                <a:gdLst>
                  <a:gd name="T0" fmla="*/ 226 w 296"/>
                  <a:gd name="T1" fmla="*/ 358 h 394"/>
                  <a:gd name="T2" fmla="*/ 218 w 296"/>
                  <a:gd name="T3" fmla="*/ 366 h 394"/>
                  <a:gd name="T4" fmla="*/ 200 w 296"/>
                  <a:gd name="T5" fmla="*/ 380 h 394"/>
                  <a:gd name="T6" fmla="*/ 188 w 296"/>
                  <a:gd name="T7" fmla="*/ 384 h 394"/>
                  <a:gd name="T8" fmla="*/ 166 w 296"/>
                  <a:gd name="T9" fmla="*/ 392 h 394"/>
                  <a:gd name="T10" fmla="*/ 140 w 296"/>
                  <a:gd name="T11" fmla="*/ 394 h 394"/>
                  <a:gd name="T12" fmla="*/ 110 w 296"/>
                  <a:gd name="T13" fmla="*/ 390 h 394"/>
                  <a:gd name="T14" fmla="*/ 84 w 296"/>
                  <a:gd name="T15" fmla="*/ 382 h 394"/>
                  <a:gd name="T16" fmla="*/ 70 w 296"/>
                  <a:gd name="T17" fmla="*/ 378 h 394"/>
                  <a:gd name="T18" fmla="*/ 48 w 296"/>
                  <a:gd name="T19" fmla="*/ 362 h 394"/>
                  <a:gd name="T20" fmla="*/ 40 w 296"/>
                  <a:gd name="T21" fmla="*/ 353 h 394"/>
                  <a:gd name="T22" fmla="*/ 22 w 296"/>
                  <a:gd name="T23" fmla="*/ 331 h 394"/>
                  <a:gd name="T24" fmla="*/ 10 w 296"/>
                  <a:gd name="T25" fmla="*/ 307 h 394"/>
                  <a:gd name="T26" fmla="*/ 6 w 296"/>
                  <a:gd name="T27" fmla="*/ 293 h 394"/>
                  <a:gd name="T28" fmla="*/ 0 w 296"/>
                  <a:gd name="T29" fmla="*/ 265 h 394"/>
                  <a:gd name="T30" fmla="*/ 0 w 296"/>
                  <a:gd name="T31" fmla="*/ 251 h 394"/>
                  <a:gd name="T32" fmla="*/ 2 w 296"/>
                  <a:gd name="T33" fmla="*/ 221 h 394"/>
                  <a:gd name="T34" fmla="*/ 10 w 296"/>
                  <a:gd name="T35" fmla="*/ 191 h 394"/>
                  <a:gd name="T36" fmla="*/ 16 w 296"/>
                  <a:gd name="T37" fmla="*/ 179 h 394"/>
                  <a:gd name="T38" fmla="*/ 30 w 296"/>
                  <a:gd name="T39" fmla="*/ 154 h 394"/>
                  <a:gd name="T40" fmla="*/ 38 w 296"/>
                  <a:gd name="T41" fmla="*/ 144 h 394"/>
                  <a:gd name="T42" fmla="*/ 60 w 296"/>
                  <a:gd name="T43" fmla="*/ 126 h 394"/>
                  <a:gd name="T44" fmla="*/ 84 w 296"/>
                  <a:gd name="T45" fmla="*/ 114 h 394"/>
                  <a:gd name="T46" fmla="*/ 98 w 296"/>
                  <a:gd name="T47" fmla="*/ 108 h 394"/>
                  <a:gd name="T48" fmla="*/ 126 w 296"/>
                  <a:gd name="T49" fmla="*/ 102 h 394"/>
                  <a:gd name="T50" fmla="*/ 142 w 296"/>
                  <a:gd name="T51" fmla="*/ 102 h 394"/>
                  <a:gd name="T52" fmla="*/ 188 w 296"/>
                  <a:gd name="T53" fmla="*/ 110 h 394"/>
                  <a:gd name="T54" fmla="*/ 210 w 296"/>
                  <a:gd name="T55" fmla="*/ 120 h 394"/>
                  <a:gd name="T56" fmla="*/ 226 w 296"/>
                  <a:gd name="T57" fmla="*/ 0 h 394"/>
                  <a:gd name="T58" fmla="*/ 296 w 296"/>
                  <a:gd name="T59" fmla="*/ 386 h 394"/>
                  <a:gd name="T60" fmla="*/ 226 w 296"/>
                  <a:gd name="T61" fmla="*/ 207 h 394"/>
                  <a:gd name="T62" fmla="*/ 224 w 296"/>
                  <a:gd name="T63" fmla="*/ 195 h 394"/>
                  <a:gd name="T64" fmla="*/ 220 w 296"/>
                  <a:gd name="T65" fmla="*/ 185 h 394"/>
                  <a:gd name="T66" fmla="*/ 202 w 296"/>
                  <a:gd name="T67" fmla="*/ 168 h 394"/>
                  <a:gd name="T68" fmla="*/ 190 w 296"/>
                  <a:gd name="T69" fmla="*/ 162 h 394"/>
                  <a:gd name="T70" fmla="*/ 178 w 296"/>
                  <a:gd name="T71" fmla="*/ 158 h 394"/>
                  <a:gd name="T72" fmla="*/ 156 w 296"/>
                  <a:gd name="T73" fmla="*/ 154 h 394"/>
                  <a:gd name="T74" fmla="*/ 134 w 296"/>
                  <a:gd name="T75" fmla="*/ 156 h 394"/>
                  <a:gd name="T76" fmla="*/ 116 w 296"/>
                  <a:gd name="T77" fmla="*/ 162 h 394"/>
                  <a:gd name="T78" fmla="*/ 90 w 296"/>
                  <a:gd name="T79" fmla="*/ 183 h 394"/>
                  <a:gd name="T80" fmla="*/ 80 w 296"/>
                  <a:gd name="T81" fmla="*/ 197 h 394"/>
                  <a:gd name="T82" fmla="*/ 74 w 296"/>
                  <a:gd name="T83" fmla="*/ 213 h 394"/>
                  <a:gd name="T84" fmla="*/ 70 w 296"/>
                  <a:gd name="T85" fmla="*/ 251 h 394"/>
                  <a:gd name="T86" fmla="*/ 72 w 296"/>
                  <a:gd name="T87" fmla="*/ 269 h 394"/>
                  <a:gd name="T88" fmla="*/ 82 w 296"/>
                  <a:gd name="T89" fmla="*/ 301 h 394"/>
                  <a:gd name="T90" fmla="*/ 90 w 296"/>
                  <a:gd name="T91" fmla="*/ 315 h 394"/>
                  <a:gd name="T92" fmla="*/ 116 w 296"/>
                  <a:gd name="T93" fmla="*/ 335 h 394"/>
                  <a:gd name="T94" fmla="*/ 152 w 296"/>
                  <a:gd name="T95" fmla="*/ 341 h 394"/>
                  <a:gd name="T96" fmla="*/ 166 w 296"/>
                  <a:gd name="T97" fmla="*/ 339 h 394"/>
                  <a:gd name="T98" fmla="*/ 178 w 296"/>
                  <a:gd name="T99" fmla="*/ 337 h 394"/>
                  <a:gd name="T100" fmla="*/ 202 w 296"/>
                  <a:gd name="T101" fmla="*/ 325 h 394"/>
                  <a:gd name="T102" fmla="*/ 212 w 296"/>
                  <a:gd name="T103" fmla="*/ 317 h 394"/>
                  <a:gd name="T104" fmla="*/ 220 w 296"/>
                  <a:gd name="T105" fmla="*/ 307 h 394"/>
                  <a:gd name="T106" fmla="*/ 226 w 296"/>
                  <a:gd name="T107" fmla="*/ 281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6" h="394">
                    <a:moveTo>
                      <a:pt x="226" y="386"/>
                    </a:moveTo>
                    <a:lnTo>
                      <a:pt x="226" y="358"/>
                    </a:lnTo>
                    <a:lnTo>
                      <a:pt x="226" y="358"/>
                    </a:lnTo>
                    <a:lnTo>
                      <a:pt x="218" y="366"/>
                    </a:lnTo>
                    <a:lnTo>
                      <a:pt x="210" y="374"/>
                    </a:lnTo>
                    <a:lnTo>
                      <a:pt x="200" y="380"/>
                    </a:lnTo>
                    <a:lnTo>
                      <a:pt x="188" y="384"/>
                    </a:lnTo>
                    <a:lnTo>
                      <a:pt x="188" y="384"/>
                    </a:lnTo>
                    <a:lnTo>
                      <a:pt x="178" y="388"/>
                    </a:lnTo>
                    <a:lnTo>
                      <a:pt x="166" y="392"/>
                    </a:lnTo>
                    <a:lnTo>
                      <a:pt x="140" y="394"/>
                    </a:lnTo>
                    <a:lnTo>
                      <a:pt x="140" y="394"/>
                    </a:lnTo>
                    <a:lnTo>
                      <a:pt x="124" y="392"/>
                    </a:lnTo>
                    <a:lnTo>
                      <a:pt x="110" y="390"/>
                    </a:lnTo>
                    <a:lnTo>
                      <a:pt x="96" y="388"/>
                    </a:lnTo>
                    <a:lnTo>
                      <a:pt x="84" y="382"/>
                    </a:lnTo>
                    <a:lnTo>
                      <a:pt x="84" y="382"/>
                    </a:lnTo>
                    <a:lnTo>
                      <a:pt x="70" y="378"/>
                    </a:lnTo>
                    <a:lnTo>
                      <a:pt x="60" y="370"/>
                    </a:lnTo>
                    <a:lnTo>
                      <a:pt x="48" y="362"/>
                    </a:lnTo>
                    <a:lnTo>
                      <a:pt x="40" y="353"/>
                    </a:lnTo>
                    <a:lnTo>
                      <a:pt x="40" y="353"/>
                    </a:lnTo>
                    <a:lnTo>
                      <a:pt x="30" y="343"/>
                    </a:lnTo>
                    <a:lnTo>
                      <a:pt x="22" y="331"/>
                    </a:lnTo>
                    <a:lnTo>
                      <a:pt x="16" y="319"/>
                    </a:lnTo>
                    <a:lnTo>
                      <a:pt x="10" y="307"/>
                    </a:lnTo>
                    <a:lnTo>
                      <a:pt x="10" y="307"/>
                    </a:lnTo>
                    <a:lnTo>
                      <a:pt x="6" y="293"/>
                    </a:lnTo>
                    <a:lnTo>
                      <a:pt x="2" y="281"/>
                    </a:lnTo>
                    <a:lnTo>
                      <a:pt x="0" y="265"/>
                    </a:lnTo>
                    <a:lnTo>
                      <a:pt x="0" y="251"/>
                    </a:lnTo>
                    <a:lnTo>
                      <a:pt x="0" y="251"/>
                    </a:lnTo>
                    <a:lnTo>
                      <a:pt x="0" y="235"/>
                    </a:lnTo>
                    <a:lnTo>
                      <a:pt x="2" y="221"/>
                    </a:lnTo>
                    <a:lnTo>
                      <a:pt x="6" y="205"/>
                    </a:lnTo>
                    <a:lnTo>
                      <a:pt x="10" y="191"/>
                    </a:lnTo>
                    <a:lnTo>
                      <a:pt x="10" y="191"/>
                    </a:lnTo>
                    <a:lnTo>
                      <a:pt x="16" y="179"/>
                    </a:lnTo>
                    <a:lnTo>
                      <a:pt x="22" y="166"/>
                    </a:lnTo>
                    <a:lnTo>
                      <a:pt x="30" y="154"/>
                    </a:lnTo>
                    <a:lnTo>
                      <a:pt x="38" y="144"/>
                    </a:lnTo>
                    <a:lnTo>
                      <a:pt x="38" y="144"/>
                    </a:lnTo>
                    <a:lnTo>
                      <a:pt x="48" y="136"/>
                    </a:lnTo>
                    <a:lnTo>
                      <a:pt x="60" y="126"/>
                    </a:lnTo>
                    <a:lnTo>
                      <a:pt x="72" y="120"/>
                    </a:lnTo>
                    <a:lnTo>
                      <a:pt x="84" y="114"/>
                    </a:lnTo>
                    <a:lnTo>
                      <a:pt x="84" y="114"/>
                    </a:lnTo>
                    <a:lnTo>
                      <a:pt x="98" y="108"/>
                    </a:lnTo>
                    <a:lnTo>
                      <a:pt x="112" y="106"/>
                    </a:lnTo>
                    <a:lnTo>
                      <a:pt x="126" y="102"/>
                    </a:lnTo>
                    <a:lnTo>
                      <a:pt x="142" y="102"/>
                    </a:lnTo>
                    <a:lnTo>
                      <a:pt x="142" y="102"/>
                    </a:lnTo>
                    <a:lnTo>
                      <a:pt x="166" y="104"/>
                    </a:lnTo>
                    <a:lnTo>
                      <a:pt x="188" y="110"/>
                    </a:lnTo>
                    <a:lnTo>
                      <a:pt x="188" y="110"/>
                    </a:lnTo>
                    <a:lnTo>
                      <a:pt x="210" y="120"/>
                    </a:lnTo>
                    <a:lnTo>
                      <a:pt x="226" y="134"/>
                    </a:lnTo>
                    <a:lnTo>
                      <a:pt x="226" y="0"/>
                    </a:lnTo>
                    <a:lnTo>
                      <a:pt x="296" y="0"/>
                    </a:lnTo>
                    <a:lnTo>
                      <a:pt x="296" y="386"/>
                    </a:lnTo>
                    <a:lnTo>
                      <a:pt x="226" y="386"/>
                    </a:lnTo>
                    <a:close/>
                    <a:moveTo>
                      <a:pt x="226" y="207"/>
                    </a:moveTo>
                    <a:lnTo>
                      <a:pt x="226" y="207"/>
                    </a:lnTo>
                    <a:lnTo>
                      <a:pt x="224" y="195"/>
                    </a:lnTo>
                    <a:lnTo>
                      <a:pt x="220" y="185"/>
                    </a:lnTo>
                    <a:lnTo>
                      <a:pt x="220" y="185"/>
                    </a:lnTo>
                    <a:lnTo>
                      <a:pt x="212" y="177"/>
                    </a:lnTo>
                    <a:lnTo>
                      <a:pt x="202" y="168"/>
                    </a:lnTo>
                    <a:lnTo>
                      <a:pt x="202" y="168"/>
                    </a:lnTo>
                    <a:lnTo>
                      <a:pt x="190" y="162"/>
                    </a:lnTo>
                    <a:lnTo>
                      <a:pt x="178" y="158"/>
                    </a:lnTo>
                    <a:lnTo>
                      <a:pt x="178" y="158"/>
                    </a:lnTo>
                    <a:lnTo>
                      <a:pt x="166" y="156"/>
                    </a:lnTo>
                    <a:lnTo>
                      <a:pt x="156" y="154"/>
                    </a:lnTo>
                    <a:lnTo>
                      <a:pt x="156" y="154"/>
                    </a:lnTo>
                    <a:lnTo>
                      <a:pt x="134" y="156"/>
                    </a:lnTo>
                    <a:lnTo>
                      <a:pt x="116" y="162"/>
                    </a:lnTo>
                    <a:lnTo>
                      <a:pt x="116" y="162"/>
                    </a:lnTo>
                    <a:lnTo>
                      <a:pt x="100" y="170"/>
                    </a:lnTo>
                    <a:lnTo>
                      <a:pt x="90" y="183"/>
                    </a:lnTo>
                    <a:lnTo>
                      <a:pt x="90" y="183"/>
                    </a:lnTo>
                    <a:lnTo>
                      <a:pt x="80" y="197"/>
                    </a:lnTo>
                    <a:lnTo>
                      <a:pt x="74" y="213"/>
                    </a:lnTo>
                    <a:lnTo>
                      <a:pt x="74" y="213"/>
                    </a:lnTo>
                    <a:lnTo>
                      <a:pt x="70" y="231"/>
                    </a:lnTo>
                    <a:lnTo>
                      <a:pt x="70" y="251"/>
                    </a:lnTo>
                    <a:lnTo>
                      <a:pt x="70" y="251"/>
                    </a:lnTo>
                    <a:lnTo>
                      <a:pt x="72" y="269"/>
                    </a:lnTo>
                    <a:lnTo>
                      <a:pt x="74" y="287"/>
                    </a:lnTo>
                    <a:lnTo>
                      <a:pt x="82" y="301"/>
                    </a:lnTo>
                    <a:lnTo>
                      <a:pt x="90" y="315"/>
                    </a:lnTo>
                    <a:lnTo>
                      <a:pt x="90" y="315"/>
                    </a:lnTo>
                    <a:lnTo>
                      <a:pt x="102" y="327"/>
                    </a:lnTo>
                    <a:lnTo>
                      <a:pt x="116" y="335"/>
                    </a:lnTo>
                    <a:lnTo>
                      <a:pt x="132" y="339"/>
                    </a:lnTo>
                    <a:lnTo>
                      <a:pt x="152" y="341"/>
                    </a:lnTo>
                    <a:lnTo>
                      <a:pt x="152" y="341"/>
                    </a:lnTo>
                    <a:lnTo>
                      <a:pt x="166" y="339"/>
                    </a:lnTo>
                    <a:lnTo>
                      <a:pt x="178" y="337"/>
                    </a:lnTo>
                    <a:lnTo>
                      <a:pt x="178" y="337"/>
                    </a:lnTo>
                    <a:lnTo>
                      <a:pt x="190" y="331"/>
                    </a:lnTo>
                    <a:lnTo>
                      <a:pt x="202" y="325"/>
                    </a:lnTo>
                    <a:lnTo>
                      <a:pt x="202" y="325"/>
                    </a:lnTo>
                    <a:lnTo>
                      <a:pt x="212" y="317"/>
                    </a:lnTo>
                    <a:lnTo>
                      <a:pt x="220" y="307"/>
                    </a:lnTo>
                    <a:lnTo>
                      <a:pt x="220" y="307"/>
                    </a:lnTo>
                    <a:lnTo>
                      <a:pt x="224" y="295"/>
                    </a:lnTo>
                    <a:lnTo>
                      <a:pt x="226" y="281"/>
                    </a:lnTo>
                    <a:lnTo>
                      <a:pt x="226" y="207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09" name="Rectangle 50">
                <a:extLst>
                  <a:ext uri="{FF2B5EF4-FFF2-40B4-BE49-F238E27FC236}">
                    <a16:creationId xmlns:a16="http://schemas.microsoft.com/office/drawing/2014/main" id="{68F66F0C-6F8B-45DA-8376-AA4172E401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11850" y="3184526"/>
                <a:ext cx="111125" cy="438150"/>
              </a:xfrm>
              <a:prstGeom prst="rect">
                <a:avLst/>
              </a:pr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10" name="Freeform 51">
                <a:extLst>
                  <a:ext uri="{FF2B5EF4-FFF2-40B4-BE49-F238E27FC236}">
                    <a16:creationId xmlns:a16="http://schemas.microsoft.com/office/drawing/2014/main" id="{87EDF061-95C2-4F3A-A675-C6ED1508163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99175" y="3171826"/>
                <a:ext cx="469900" cy="463550"/>
              </a:xfrm>
              <a:custGeom>
                <a:avLst/>
                <a:gdLst>
                  <a:gd name="T0" fmla="*/ 226 w 296"/>
                  <a:gd name="T1" fmla="*/ 256 h 292"/>
                  <a:gd name="T2" fmla="*/ 218 w 296"/>
                  <a:gd name="T3" fmla="*/ 264 h 292"/>
                  <a:gd name="T4" fmla="*/ 200 w 296"/>
                  <a:gd name="T5" fmla="*/ 278 h 292"/>
                  <a:gd name="T6" fmla="*/ 188 w 296"/>
                  <a:gd name="T7" fmla="*/ 282 h 292"/>
                  <a:gd name="T8" fmla="*/ 166 w 296"/>
                  <a:gd name="T9" fmla="*/ 290 h 292"/>
                  <a:gd name="T10" fmla="*/ 140 w 296"/>
                  <a:gd name="T11" fmla="*/ 292 h 292"/>
                  <a:gd name="T12" fmla="*/ 110 w 296"/>
                  <a:gd name="T13" fmla="*/ 288 h 292"/>
                  <a:gd name="T14" fmla="*/ 84 w 296"/>
                  <a:gd name="T15" fmla="*/ 280 h 292"/>
                  <a:gd name="T16" fmla="*/ 70 w 296"/>
                  <a:gd name="T17" fmla="*/ 276 h 292"/>
                  <a:gd name="T18" fmla="*/ 48 w 296"/>
                  <a:gd name="T19" fmla="*/ 260 h 292"/>
                  <a:gd name="T20" fmla="*/ 40 w 296"/>
                  <a:gd name="T21" fmla="*/ 251 h 292"/>
                  <a:gd name="T22" fmla="*/ 22 w 296"/>
                  <a:gd name="T23" fmla="*/ 229 h 292"/>
                  <a:gd name="T24" fmla="*/ 10 w 296"/>
                  <a:gd name="T25" fmla="*/ 205 h 292"/>
                  <a:gd name="T26" fmla="*/ 6 w 296"/>
                  <a:gd name="T27" fmla="*/ 191 h 292"/>
                  <a:gd name="T28" fmla="*/ 0 w 296"/>
                  <a:gd name="T29" fmla="*/ 163 h 292"/>
                  <a:gd name="T30" fmla="*/ 0 w 296"/>
                  <a:gd name="T31" fmla="*/ 149 h 292"/>
                  <a:gd name="T32" fmla="*/ 2 w 296"/>
                  <a:gd name="T33" fmla="*/ 119 h 292"/>
                  <a:gd name="T34" fmla="*/ 10 w 296"/>
                  <a:gd name="T35" fmla="*/ 89 h 292"/>
                  <a:gd name="T36" fmla="*/ 16 w 296"/>
                  <a:gd name="T37" fmla="*/ 77 h 292"/>
                  <a:gd name="T38" fmla="*/ 30 w 296"/>
                  <a:gd name="T39" fmla="*/ 52 h 292"/>
                  <a:gd name="T40" fmla="*/ 40 w 296"/>
                  <a:gd name="T41" fmla="*/ 42 h 292"/>
                  <a:gd name="T42" fmla="*/ 60 w 296"/>
                  <a:gd name="T43" fmla="*/ 24 h 292"/>
                  <a:gd name="T44" fmla="*/ 84 w 296"/>
                  <a:gd name="T45" fmla="*/ 12 h 292"/>
                  <a:gd name="T46" fmla="*/ 98 w 296"/>
                  <a:gd name="T47" fmla="*/ 6 h 292"/>
                  <a:gd name="T48" fmla="*/ 126 w 296"/>
                  <a:gd name="T49" fmla="*/ 0 h 292"/>
                  <a:gd name="T50" fmla="*/ 142 w 296"/>
                  <a:gd name="T51" fmla="*/ 0 h 292"/>
                  <a:gd name="T52" fmla="*/ 188 w 296"/>
                  <a:gd name="T53" fmla="*/ 8 h 292"/>
                  <a:gd name="T54" fmla="*/ 210 w 296"/>
                  <a:gd name="T55" fmla="*/ 18 h 292"/>
                  <a:gd name="T56" fmla="*/ 226 w 296"/>
                  <a:gd name="T57" fmla="*/ 8 h 292"/>
                  <a:gd name="T58" fmla="*/ 296 w 296"/>
                  <a:gd name="T59" fmla="*/ 284 h 292"/>
                  <a:gd name="T60" fmla="*/ 226 w 296"/>
                  <a:gd name="T61" fmla="*/ 105 h 292"/>
                  <a:gd name="T62" fmla="*/ 224 w 296"/>
                  <a:gd name="T63" fmla="*/ 93 h 292"/>
                  <a:gd name="T64" fmla="*/ 220 w 296"/>
                  <a:gd name="T65" fmla="*/ 83 h 292"/>
                  <a:gd name="T66" fmla="*/ 202 w 296"/>
                  <a:gd name="T67" fmla="*/ 66 h 292"/>
                  <a:gd name="T68" fmla="*/ 190 w 296"/>
                  <a:gd name="T69" fmla="*/ 60 h 292"/>
                  <a:gd name="T70" fmla="*/ 178 w 296"/>
                  <a:gd name="T71" fmla="*/ 56 h 292"/>
                  <a:gd name="T72" fmla="*/ 156 w 296"/>
                  <a:gd name="T73" fmla="*/ 52 h 292"/>
                  <a:gd name="T74" fmla="*/ 134 w 296"/>
                  <a:gd name="T75" fmla="*/ 54 h 292"/>
                  <a:gd name="T76" fmla="*/ 116 w 296"/>
                  <a:gd name="T77" fmla="*/ 60 h 292"/>
                  <a:gd name="T78" fmla="*/ 90 w 296"/>
                  <a:gd name="T79" fmla="*/ 81 h 292"/>
                  <a:gd name="T80" fmla="*/ 80 w 296"/>
                  <a:gd name="T81" fmla="*/ 95 h 292"/>
                  <a:gd name="T82" fmla="*/ 74 w 296"/>
                  <a:gd name="T83" fmla="*/ 111 h 292"/>
                  <a:gd name="T84" fmla="*/ 70 w 296"/>
                  <a:gd name="T85" fmla="*/ 149 h 292"/>
                  <a:gd name="T86" fmla="*/ 72 w 296"/>
                  <a:gd name="T87" fmla="*/ 167 h 292"/>
                  <a:gd name="T88" fmla="*/ 82 w 296"/>
                  <a:gd name="T89" fmla="*/ 199 h 292"/>
                  <a:gd name="T90" fmla="*/ 90 w 296"/>
                  <a:gd name="T91" fmla="*/ 213 h 292"/>
                  <a:gd name="T92" fmla="*/ 116 w 296"/>
                  <a:gd name="T93" fmla="*/ 233 h 292"/>
                  <a:gd name="T94" fmla="*/ 152 w 296"/>
                  <a:gd name="T95" fmla="*/ 239 h 292"/>
                  <a:gd name="T96" fmla="*/ 166 w 296"/>
                  <a:gd name="T97" fmla="*/ 237 h 292"/>
                  <a:gd name="T98" fmla="*/ 178 w 296"/>
                  <a:gd name="T99" fmla="*/ 235 h 292"/>
                  <a:gd name="T100" fmla="*/ 202 w 296"/>
                  <a:gd name="T101" fmla="*/ 223 h 292"/>
                  <a:gd name="T102" fmla="*/ 212 w 296"/>
                  <a:gd name="T103" fmla="*/ 215 h 292"/>
                  <a:gd name="T104" fmla="*/ 220 w 296"/>
                  <a:gd name="T105" fmla="*/ 205 h 292"/>
                  <a:gd name="T106" fmla="*/ 226 w 296"/>
                  <a:gd name="T107" fmla="*/ 1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6" h="292">
                    <a:moveTo>
                      <a:pt x="226" y="284"/>
                    </a:moveTo>
                    <a:lnTo>
                      <a:pt x="226" y="256"/>
                    </a:lnTo>
                    <a:lnTo>
                      <a:pt x="226" y="256"/>
                    </a:lnTo>
                    <a:lnTo>
                      <a:pt x="218" y="264"/>
                    </a:lnTo>
                    <a:lnTo>
                      <a:pt x="210" y="272"/>
                    </a:lnTo>
                    <a:lnTo>
                      <a:pt x="200" y="278"/>
                    </a:lnTo>
                    <a:lnTo>
                      <a:pt x="188" y="282"/>
                    </a:lnTo>
                    <a:lnTo>
                      <a:pt x="188" y="282"/>
                    </a:lnTo>
                    <a:lnTo>
                      <a:pt x="178" y="286"/>
                    </a:lnTo>
                    <a:lnTo>
                      <a:pt x="166" y="290"/>
                    </a:lnTo>
                    <a:lnTo>
                      <a:pt x="140" y="292"/>
                    </a:lnTo>
                    <a:lnTo>
                      <a:pt x="140" y="292"/>
                    </a:lnTo>
                    <a:lnTo>
                      <a:pt x="124" y="290"/>
                    </a:lnTo>
                    <a:lnTo>
                      <a:pt x="110" y="288"/>
                    </a:lnTo>
                    <a:lnTo>
                      <a:pt x="96" y="286"/>
                    </a:lnTo>
                    <a:lnTo>
                      <a:pt x="84" y="280"/>
                    </a:lnTo>
                    <a:lnTo>
                      <a:pt x="84" y="280"/>
                    </a:lnTo>
                    <a:lnTo>
                      <a:pt x="70" y="276"/>
                    </a:lnTo>
                    <a:lnTo>
                      <a:pt x="60" y="268"/>
                    </a:lnTo>
                    <a:lnTo>
                      <a:pt x="48" y="260"/>
                    </a:lnTo>
                    <a:lnTo>
                      <a:pt x="40" y="251"/>
                    </a:lnTo>
                    <a:lnTo>
                      <a:pt x="40" y="251"/>
                    </a:lnTo>
                    <a:lnTo>
                      <a:pt x="30" y="241"/>
                    </a:lnTo>
                    <a:lnTo>
                      <a:pt x="22" y="229"/>
                    </a:lnTo>
                    <a:lnTo>
                      <a:pt x="16" y="217"/>
                    </a:lnTo>
                    <a:lnTo>
                      <a:pt x="10" y="205"/>
                    </a:lnTo>
                    <a:lnTo>
                      <a:pt x="10" y="205"/>
                    </a:lnTo>
                    <a:lnTo>
                      <a:pt x="6" y="191"/>
                    </a:lnTo>
                    <a:lnTo>
                      <a:pt x="2" y="179"/>
                    </a:lnTo>
                    <a:lnTo>
                      <a:pt x="0" y="163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0" y="133"/>
                    </a:lnTo>
                    <a:lnTo>
                      <a:pt x="2" y="119"/>
                    </a:lnTo>
                    <a:lnTo>
                      <a:pt x="6" y="103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16" y="77"/>
                    </a:lnTo>
                    <a:lnTo>
                      <a:pt x="22" y="64"/>
                    </a:lnTo>
                    <a:lnTo>
                      <a:pt x="30" y="52"/>
                    </a:lnTo>
                    <a:lnTo>
                      <a:pt x="40" y="42"/>
                    </a:lnTo>
                    <a:lnTo>
                      <a:pt x="40" y="42"/>
                    </a:lnTo>
                    <a:lnTo>
                      <a:pt x="48" y="34"/>
                    </a:lnTo>
                    <a:lnTo>
                      <a:pt x="60" y="24"/>
                    </a:lnTo>
                    <a:lnTo>
                      <a:pt x="72" y="18"/>
                    </a:lnTo>
                    <a:lnTo>
                      <a:pt x="84" y="12"/>
                    </a:lnTo>
                    <a:lnTo>
                      <a:pt x="84" y="12"/>
                    </a:lnTo>
                    <a:lnTo>
                      <a:pt x="98" y="6"/>
                    </a:lnTo>
                    <a:lnTo>
                      <a:pt x="112" y="4"/>
                    </a:lnTo>
                    <a:lnTo>
                      <a:pt x="126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66" y="2"/>
                    </a:lnTo>
                    <a:lnTo>
                      <a:pt x="188" y="8"/>
                    </a:lnTo>
                    <a:lnTo>
                      <a:pt x="188" y="8"/>
                    </a:lnTo>
                    <a:lnTo>
                      <a:pt x="210" y="18"/>
                    </a:lnTo>
                    <a:lnTo>
                      <a:pt x="226" y="32"/>
                    </a:lnTo>
                    <a:lnTo>
                      <a:pt x="226" y="8"/>
                    </a:lnTo>
                    <a:lnTo>
                      <a:pt x="296" y="8"/>
                    </a:lnTo>
                    <a:lnTo>
                      <a:pt x="296" y="284"/>
                    </a:lnTo>
                    <a:lnTo>
                      <a:pt x="226" y="284"/>
                    </a:lnTo>
                    <a:close/>
                    <a:moveTo>
                      <a:pt x="226" y="105"/>
                    </a:moveTo>
                    <a:lnTo>
                      <a:pt x="226" y="105"/>
                    </a:lnTo>
                    <a:lnTo>
                      <a:pt x="224" y="93"/>
                    </a:lnTo>
                    <a:lnTo>
                      <a:pt x="220" y="83"/>
                    </a:lnTo>
                    <a:lnTo>
                      <a:pt x="220" y="83"/>
                    </a:lnTo>
                    <a:lnTo>
                      <a:pt x="212" y="75"/>
                    </a:lnTo>
                    <a:lnTo>
                      <a:pt x="202" y="66"/>
                    </a:lnTo>
                    <a:lnTo>
                      <a:pt x="202" y="66"/>
                    </a:lnTo>
                    <a:lnTo>
                      <a:pt x="190" y="60"/>
                    </a:lnTo>
                    <a:lnTo>
                      <a:pt x="178" y="56"/>
                    </a:lnTo>
                    <a:lnTo>
                      <a:pt x="178" y="56"/>
                    </a:lnTo>
                    <a:lnTo>
                      <a:pt x="166" y="54"/>
                    </a:lnTo>
                    <a:lnTo>
                      <a:pt x="156" y="52"/>
                    </a:lnTo>
                    <a:lnTo>
                      <a:pt x="156" y="52"/>
                    </a:lnTo>
                    <a:lnTo>
                      <a:pt x="134" y="54"/>
                    </a:lnTo>
                    <a:lnTo>
                      <a:pt x="116" y="60"/>
                    </a:lnTo>
                    <a:lnTo>
                      <a:pt x="116" y="60"/>
                    </a:lnTo>
                    <a:lnTo>
                      <a:pt x="100" y="68"/>
                    </a:lnTo>
                    <a:lnTo>
                      <a:pt x="90" y="81"/>
                    </a:lnTo>
                    <a:lnTo>
                      <a:pt x="90" y="81"/>
                    </a:lnTo>
                    <a:lnTo>
                      <a:pt x="80" y="95"/>
                    </a:lnTo>
                    <a:lnTo>
                      <a:pt x="74" y="111"/>
                    </a:lnTo>
                    <a:lnTo>
                      <a:pt x="74" y="111"/>
                    </a:lnTo>
                    <a:lnTo>
                      <a:pt x="72" y="129"/>
                    </a:lnTo>
                    <a:lnTo>
                      <a:pt x="70" y="149"/>
                    </a:lnTo>
                    <a:lnTo>
                      <a:pt x="70" y="149"/>
                    </a:lnTo>
                    <a:lnTo>
                      <a:pt x="72" y="167"/>
                    </a:lnTo>
                    <a:lnTo>
                      <a:pt x="74" y="185"/>
                    </a:lnTo>
                    <a:lnTo>
                      <a:pt x="82" y="199"/>
                    </a:lnTo>
                    <a:lnTo>
                      <a:pt x="90" y="213"/>
                    </a:lnTo>
                    <a:lnTo>
                      <a:pt x="90" y="213"/>
                    </a:lnTo>
                    <a:lnTo>
                      <a:pt x="102" y="225"/>
                    </a:lnTo>
                    <a:lnTo>
                      <a:pt x="116" y="233"/>
                    </a:lnTo>
                    <a:lnTo>
                      <a:pt x="132" y="237"/>
                    </a:lnTo>
                    <a:lnTo>
                      <a:pt x="152" y="239"/>
                    </a:lnTo>
                    <a:lnTo>
                      <a:pt x="152" y="239"/>
                    </a:lnTo>
                    <a:lnTo>
                      <a:pt x="166" y="237"/>
                    </a:lnTo>
                    <a:lnTo>
                      <a:pt x="178" y="235"/>
                    </a:lnTo>
                    <a:lnTo>
                      <a:pt x="178" y="235"/>
                    </a:lnTo>
                    <a:lnTo>
                      <a:pt x="190" y="229"/>
                    </a:lnTo>
                    <a:lnTo>
                      <a:pt x="202" y="223"/>
                    </a:lnTo>
                    <a:lnTo>
                      <a:pt x="202" y="223"/>
                    </a:lnTo>
                    <a:lnTo>
                      <a:pt x="212" y="215"/>
                    </a:lnTo>
                    <a:lnTo>
                      <a:pt x="220" y="205"/>
                    </a:lnTo>
                    <a:lnTo>
                      <a:pt x="220" y="205"/>
                    </a:lnTo>
                    <a:lnTo>
                      <a:pt x="226" y="193"/>
                    </a:lnTo>
                    <a:lnTo>
                      <a:pt x="226" y="179"/>
                    </a:lnTo>
                    <a:lnTo>
                      <a:pt x="226" y="105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11" name="Freeform 52">
                <a:extLst>
                  <a:ext uri="{FF2B5EF4-FFF2-40B4-BE49-F238E27FC236}">
                    <a16:creationId xmlns:a16="http://schemas.microsoft.com/office/drawing/2014/main" id="{077BE0A6-3E2E-4A35-AA6E-637711E00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45275" y="3171826"/>
                <a:ext cx="427038" cy="463550"/>
              </a:xfrm>
              <a:custGeom>
                <a:avLst/>
                <a:gdLst>
                  <a:gd name="T0" fmla="*/ 255 w 269"/>
                  <a:gd name="T1" fmla="*/ 227 h 292"/>
                  <a:gd name="T2" fmla="*/ 227 w 269"/>
                  <a:gd name="T3" fmla="*/ 262 h 292"/>
                  <a:gd name="T4" fmla="*/ 209 w 269"/>
                  <a:gd name="T5" fmla="*/ 276 h 292"/>
                  <a:gd name="T6" fmla="*/ 188 w 269"/>
                  <a:gd name="T7" fmla="*/ 284 h 292"/>
                  <a:gd name="T8" fmla="*/ 140 w 269"/>
                  <a:gd name="T9" fmla="*/ 292 h 292"/>
                  <a:gd name="T10" fmla="*/ 124 w 269"/>
                  <a:gd name="T11" fmla="*/ 290 h 292"/>
                  <a:gd name="T12" fmla="*/ 96 w 269"/>
                  <a:gd name="T13" fmla="*/ 286 h 292"/>
                  <a:gd name="T14" fmla="*/ 84 w 269"/>
                  <a:gd name="T15" fmla="*/ 280 h 292"/>
                  <a:gd name="T16" fmla="*/ 60 w 269"/>
                  <a:gd name="T17" fmla="*/ 268 h 292"/>
                  <a:gd name="T18" fmla="*/ 40 w 269"/>
                  <a:gd name="T19" fmla="*/ 249 h 292"/>
                  <a:gd name="T20" fmla="*/ 30 w 269"/>
                  <a:gd name="T21" fmla="*/ 239 h 292"/>
                  <a:gd name="T22" fmla="*/ 16 w 269"/>
                  <a:gd name="T23" fmla="*/ 217 h 292"/>
                  <a:gd name="T24" fmla="*/ 12 w 269"/>
                  <a:gd name="T25" fmla="*/ 205 h 292"/>
                  <a:gd name="T26" fmla="*/ 4 w 269"/>
                  <a:gd name="T27" fmla="*/ 177 h 292"/>
                  <a:gd name="T28" fmla="*/ 0 w 269"/>
                  <a:gd name="T29" fmla="*/ 149 h 292"/>
                  <a:gd name="T30" fmla="*/ 2 w 269"/>
                  <a:gd name="T31" fmla="*/ 133 h 292"/>
                  <a:gd name="T32" fmla="*/ 6 w 269"/>
                  <a:gd name="T33" fmla="*/ 103 h 292"/>
                  <a:gd name="T34" fmla="*/ 12 w 269"/>
                  <a:gd name="T35" fmla="*/ 89 h 292"/>
                  <a:gd name="T36" fmla="*/ 24 w 269"/>
                  <a:gd name="T37" fmla="*/ 64 h 292"/>
                  <a:gd name="T38" fmla="*/ 40 w 269"/>
                  <a:gd name="T39" fmla="*/ 42 h 292"/>
                  <a:gd name="T40" fmla="*/ 50 w 269"/>
                  <a:gd name="T41" fmla="*/ 34 h 292"/>
                  <a:gd name="T42" fmla="*/ 72 w 269"/>
                  <a:gd name="T43" fmla="*/ 18 h 292"/>
                  <a:gd name="T44" fmla="*/ 84 w 269"/>
                  <a:gd name="T45" fmla="*/ 12 h 292"/>
                  <a:gd name="T46" fmla="*/ 112 w 269"/>
                  <a:gd name="T47" fmla="*/ 4 h 292"/>
                  <a:gd name="T48" fmla="*/ 142 w 269"/>
                  <a:gd name="T49" fmla="*/ 0 h 292"/>
                  <a:gd name="T50" fmla="*/ 166 w 269"/>
                  <a:gd name="T51" fmla="*/ 2 h 292"/>
                  <a:gd name="T52" fmla="*/ 188 w 269"/>
                  <a:gd name="T53" fmla="*/ 6 h 292"/>
                  <a:gd name="T54" fmla="*/ 227 w 269"/>
                  <a:gd name="T55" fmla="*/ 26 h 292"/>
                  <a:gd name="T56" fmla="*/ 243 w 269"/>
                  <a:gd name="T57" fmla="*/ 40 h 292"/>
                  <a:gd name="T58" fmla="*/ 255 w 269"/>
                  <a:gd name="T59" fmla="*/ 58 h 292"/>
                  <a:gd name="T60" fmla="*/ 265 w 269"/>
                  <a:gd name="T61" fmla="*/ 81 h 292"/>
                  <a:gd name="T62" fmla="*/ 269 w 269"/>
                  <a:gd name="T63" fmla="*/ 105 h 292"/>
                  <a:gd name="T64" fmla="*/ 203 w 269"/>
                  <a:gd name="T65" fmla="*/ 105 h 292"/>
                  <a:gd name="T66" fmla="*/ 197 w 269"/>
                  <a:gd name="T67" fmla="*/ 83 h 292"/>
                  <a:gd name="T68" fmla="*/ 184 w 269"/>
                  <a:gd name="T69" fmla="*/ 66 h 292"/>
                  <a:gd name="T70" fmla="*/ 176 w 269"/>
                  <a:gd name="T71" fmla="*/ 60 h 292"/>
                  <a:gd name="T72" fmla="*/ 156 w 269"/>
                  <a:gd name="T73" fmla="*/ 54 h 292"/>
                  <a:gd name="T74" fmla="*/ 144 w 269"/>
                  <a:gd name="T75" fmla="*/ 52 h 292"/>
                  <a:gd name="T76" fmla="*/ 116 w 269"/>
                  <a:gd name="T77" fmla="*/ 56 h 292"/>
                  <a:gd name="T78" fmla="*/ 108 w 269"/>
                  <a:gd name="T79" fmla="*/ 60 h 292"/>
                  <a:gd name="T80" fmla="*/ 86 w 269"/>
                  <a:gd name="T81" fmla="*/ 83 h 292"/>
                  <a:gd name="T82" fmla="*/ 78 w 269"/>
                  <a:gd name="T83" fmla="*/ 97 h 292"/>
                  <a:gd name="T84" fmla="*/ 74 w 269"/>
                  <a:gd name="T85" fmla="*/ 113 h 292"/>
                  <a:gd name="T86" fmla="*/ 70 w 269"/>
                  <a:gd name="T87" fmla="*/ 149 h 292"/>
                  <a:gd name="T88" fmla="*/ 72 w 269"/>
                  <a:gd name="T89" fmla="*/ 165 h 292"/>
                  <a:gd name="T90" fmla="*/ 74 w 269"/>
                  <a:gd name="T91" fmla="*/ 181 h 292"/>
                  <a:gd name="T92" fmla="*/ 86 w 269"/>
                  <a:gd name="T93" fmla="*/ 211 h 292"/>
                  <a:gd name="T94" fmla="*/ 96 w 269"/>
                  <a:gd name="T95" fmla="*/ 221 h 292"/>
                  <a:gd name="T96" fmla="*/ 108 w 269"/>
                  <a:gd name="T97" fmla="*/ 231 h 292"/>
                  <a:gd name="T98" fmla="*/ 142 w 269"/>
                  <a:gd name="T99" fmla="*/ 239 h 292"/>
                  <a:gd name="T100" fmla="*/ 154 w 269"/>
                  <a:gd name="T101" fmla="*/ 237 h 292"/>
                  <a:gd name="T102" fmla="*/ 176 w 269"/>
                  <a:gd name="T103" fmla="*/ 229 h 292"/>
                  <a:gd name="T104" fmla="*/ 184 w 269"/>
                  <a:gd name="T105" fmla="*/ 221 h 292"/>
                  <a:gd name="T106" fmla="*/ 197 w 269"/>
                  <a:gd name="T107" fmla="*/ 203 h 292"/>
                  <a:gd name="T108" fmla="*/ 203 w 269"/>
                  <a:gd name="T109" fmla="*/ 179 h 292"/>
                  <a:gd name="T110" fmla="*/ 269 w 269"/>
                  <a:gd name="T111" fmla="*/ 179 h 292"/>
                  <a:gd name="T112" fmla="*/ 261 w 269"/>
                  <a:gd name="T113" fmla="*/ 217 h 292"/>
                  <a:gd name="T114" fmla="*/ 255 w 269"/>
                  <a:gd name="T115" fmla="*/ 227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69" h="292">
                    <a:moveTo>
                      <a:pt x="255" y="227"/>
                    </a:moveTo>
                    <a:lnTo>
                      <a:pt x="255" y="227"/>
                    </a:lnTo>
                    <a:lnTo>
                      <a:pt x="243" y="245"/>
                    </a:lnTo>
                    <a:lnTo>
                      <a:pt x="227" y="262"/>
                    </a:lnTo>
                    <a:lnTo>
                      <a:pt x="227" y="262"/>
                    </a:lnTo>
                    <a:lnTo>
                      <a:pt x="209" y="276"/>
                    </a:lnTo>
                    <a:lnTo>
                      <a:pt x="188" y="284"/>
                    </a:lnTo>
                    <a:lnTo>
                      <a:pt x="188" y="284"/>
                    </a:lnTo>
                    <a:lnTo>
                      <a:pt x="166" y="290"/>
                    </a:lnTo>
                    <a:lnTo>
                      <a:pt x="140" y="292"/>
                    </a:lnTo>
                    <a:lnTo>
                      <a:pt x="140" y="292"/>
                    </a:lnTo>
                    <a:lnTo>
                      <a:pt x="124" y="290"/>
                    </a:lnTo>
                    <a:lnTo>
                      <a:pt x="110" y="288"/>
                    </a:lnTo>
                    <a:lnTo>
                      <a:pt x="96" y="286"/>
                    </a:lnTo>
                    <a:lnTo>
                      <a:pt x="84" y="280"/>
                    </a:lnTo>
                    <a:lnTo>
                      <a:pt x="84" y="280"/>
                    </a:lnTo>
                    <a:lnTo>
                      <a:pt x="72" y="274"/>
                    </a:lnTo>
                    <a:lnTo>
                      <a:pt x="60" y="268"/>
                    </a:lnTo>
                    <a:lnTo>
                      <a:pt x="50" y="260"/>
                    </a:lnTo>
                    <a:lnTo>
                      <a:pt x="40" y="249"/>
                    </a:lnTo>
                    <a:lnTo>
                      <a:pt x="40" y="249"/>
                    </a:lnTo>
                    <a:lnTo>
                      <a:pt x="30" y="239"/>
                    </a:lnTo>
                    <a:lnTo>
                      <a:pt x="24" y="229"/>
                    </a:lnTo>
                    <a:lnTo>
                      <a:pt x="16" y="217"/>
                    </a:lnTo>
                    <a:lnTo>
                      <a:pt x="12" y="205"/>
                    </a:lnTo>
                    <a:lnTo>
                      <a:pt x="12" y="205"/>
                    </a:lnTo>
                    <a:lnTo>
                      <a:pt x="6" y="191"/>
                    </a:lnTo>
                    <a:lnTo>
                      <a:pt x="4" y="177"/>
                    </a:lnTo>
                    <a:lnTo>
                      <a:pt x="2" y="163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2" y="133"/>
                    </a:lnTo>
                    <a:lnTo>
                      <a:pt x="4" y="119"/>
                    </a:lnTo>
                    <a:lnTo>
                      <a:pt x="6" y="103"/>
                    </a:lnTo>
                    <a:lnTo>
                      <a:pt x="12" y="89"/>
                    </a:lnTo>
                    <a:lnTo>
                      <a:pt x="12" y="89"/>
                    </a:lnTo>
                    <a:lnTo>
                      <a:pt x="16" y="77"/>
                    </a:lnTo>
                    <a:lnTo>
                      <a:pt x="24" y="64"/>
                    </a:lnTo>
                    <a:lnTo>
                      <a:pt x="30" y="52"/>
                    </a:lnTo>
                    <a:lnTo>
                      <a:pt x="40" y="42"/>
                    </a:lnTo>
                    <a:lnTo>
                      <a:pt x="40" y="42"/>
                    </a:lnTo>
                    <a:lnTo>
                      <a:pt x="50" y="34"/>
                    </a:lnTo>
                    <a:lnTo>
                      <a:pt x="60" y="24"/>
                    </a:lnTo>
                    <a:lnTo>
                      <a:pt x="72" y="18"/>
                    </a:lnTo>
                    <a:lnTo>
                      <a:pt x="84" y="12"/>
                    </a:lnTo>
                    <a:lnTo>
                      <a:pt x="84" y="12"/>
                    </a:lnTo>
                    <a:lnTo>
                      <a:pt x="98" y="6"/>
                    </a:lnTo>
                    <a:lnTo>
                      <a:pt x="112" y="4"/>
                    </a:lnTo>
                    <a:lnTo>
                      <a:pt x="128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66" y="2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209" y="14"/>
                    </a:lnTo>
                    <a:lnTo>
                      <a:pt x="227" y="26"/>
                    </a:lnTo>
                    <a:lnTo>
                      <a:pt x="227" y="26"/>
                    </a:lnTo>
                    <a:lnTo>
                      <a:pt x="243" y="40"/>
                    </a:lnTo>
                    <a:lnTo>
                      <a:pt x="255" y="58"/>
                    </a:lnTo>
                    <a:lnTo>
                      <a:pt x="255" y="58"/>
                    </a:lnTo>
                    <a:lnTo>
                      <a:pt x="261" y="68"/>
                    </a:lnTo>
                    <a:lnTo>
                      <a:pt x="265" y="81"/>
                    </a:lnTo>
                    <a:lnTo>
                      <a:pt x="267" y="93"/>
                    </a:lnTo>
                    <a:lnTo>
                      <a:pt x="269" y="105"/>
                    </a:lnTo>
                    <a:lnTo>
                      <a:pt x="203" y="105"/>
                    </a:lnTo>
                    <a:lnTo>
                      <a:pt x="203" y="105"/>
                    </a:lnTo>
                    <a:lnTo>
                      <a:pt x="201" y="93"/>
                    </a:lnTo>
                    <a:lnTo>
                      <a:pt x="197" y="83"/>
                    </a:lnTo>
                    <a:lnTo>
                      <a:pt x="192" y="75"/>
                    </a:lnTo>
                    <a:lnTo>
                      <a:pt x="184" y="66"/>
                    </a:lnTo>
                    <a:lnTo>
                      <a:pt x="184" y="66"/>
                    </a:lnTo>
                    <a:lnTo>
                      <a:pt x="176" y="60"/>
                    </a:lnTo>
                    <a:lnTo>
                      <a:pt x="166" y="56"/>
                    </a:lnTo>
                    <a:lnTo>
                      <a:pt x="156" y="54"/>
                    </a:lnTo>
                    <a:lnTo>
                      <a:pt x="144" y="52"/>
                    </a:lnTo>
                    <a:lnTo>
                      <a:pt x="144" y="52"/>
                    </a:lnTo>
                    <a:lnTo>
                      <a:pt x="124" y="54"/>
                    </a:lnTo>
                    <a:lnTo>
                      <a:pt x="116" y="56"/>
                    </a:lnTo>
                    <a:lnTo>
                      <a:pt x="108" y="60"/>
                    </a:lnTo>
                    <a:lnTo>
                      <a:pt x="108" y="60"/>
                    </a:lnTo>
                    <a:lnTo>
                      <a:pt x="96" y="70"/>
                    </a:lnTo>
                    <a:lnTo>
                      <a:pt x="86" y="83"/>
                    </a:lnTo>
                    <a:lnTo>
                      <a:pt x="86" y="83"/>
                    </a:lnTo>
                    <a:lnTo>
                      <a:pt x="78" y="97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2" y="131"/>
                    </a:lnTo>
                    <a:lnTo>
                      <a:pt x="70" y="149"/>
                    </a:lnTo>
                    <a:lnTo>
                      <a:pt x="70" y="149"/>
                    </a:lnTo>
                    <a:lnTo>
                      <a:pt x="72" y="165"/>
                    </a:lnTo>
                    <a:lnTo>
                      <a:pt x="74" y="181"/>
                    </a:lnTo>
                    <a:lnTo>
                      <a:pt x="74" y="181"/>
                    </a:lnTo>
                    <a:lnTo>
                      <a:pt x="80" y="197"/>
                    </a:lnTo>
                    <a:lnTo>
                      <a:pt x="86" y="211"/>
                    </a:lnTo>
                    <a:lnTo>
                      <a:pt x="86" y="211"/>
                    </a:lnTo>
                    <a:lnTo>
                      <a:pt x="96" y="221"/>
                    </a:lnTo>
                    <a:lnTo>
                      <a:pt x="108" y="231"/>
                    </a:lnTo>
                    <a:lnTo>
                      <a:pt x="108" y="231"/>
                    </a:lnTo>
                    <a:lnTo>
                      <a:pt x="124" y="237"/>
                    </a:lnTo>
                    <a:lnTo>
                      <a:pt x="142" y="239"/>
                    </a:lnTo>
                    <a:lnTo>
                      <a:pt x="142" y="239"/>
                    </a:lnTo>
                    <a:lnTo>
                      <a:pt x="154" y="237"/>
                    </a:lnTo>
                    <a:lnTo>
                      <a:pt x="166" y="235"/>
                    </a:lnTo>
                    <a:lnTo>
                      <a:pt x="176" y="229"/>
                    </a:lnTo>
                    <a:lnTo>
                      <a:pt x="184" y="221"/>
                    </a:lnTo>
                    <a:lnTo>
                      <a:pt x="184" y="221"/>
                    </a:lnTo>
                    <a:lnTo>
                      <a:pt x="192" y="213"/>
                    </a:lnTo>
                    <a:lnTo>
                      <a:pt x="197" y="203"/>
                    </a:lnTo>
                    <a:lnTo>
                      <a:pt x="201" y="191"/>
                    </a:lnTo>
                    <a:lnTo>
                      <a:pt x="203" y="179"/>
                    </a:lnTo>
                    <a:lnTo>
                      <a:pt x="269" y="179"/>
                    </a:lnTo>
                    <a:lnTo>
                      <a:pt x="269" y="179"/>
                    </a:lnTo>
                    <a:lnTo>
                      <a:pt x="265" y="205"/>
                    </a:lnTo>
                    <a:lnTo>
                      <a:pt x="261" y="217"/>
                    </a:lnTo>
                    <a:lnTo>
                      <a:pt x="255" y="227"/>
                    </a:lnTo>
                    <a:lnTo>
                      <a:pt x="255" y="227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12" name="Freeform 53">
                <a:extLst>
                  <a:ext uri="{FF2B5EF4-FFF2-40B4-BE49-F238E27FC236}">
                    <a16:creationId xmlns:a16="http://schemas.microsoft.com/office/drawing/2014/main" id="{12A9E208-4EBF-4694-94AB-7707752A3A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3588" y="2995613"/>
                <a:ext cx="511175" cy="642938"/>
              </a:xfrm>
              <a:custGeom>
                <a:avLst/>
                <a:gdLst>
                  <a:gd name="T0" fmla="*/ 320 w 322"/>
                  <a:gd name="T1" fmla="*/ 298 h 405"/>
                  <a:gd name="T2" fmla="*/ 308 w 322"/>
                  <a:gd name="T3" fmla="*/ 340 h 405"/>
                  <a:gd name="T4" fmla="*/ 292 w 322"/>
                  <a:gd name="T5" fmla="*/ 360 h 405"/>
                  <a:gd name="T6" fmla="*/ 272 w 322"/>
                  <a:gd name="T7" fmla="*/ 377 h 405"/>
                  <a:gd name="T8" fmla="*/ 222 w 322"/>
                  <a:gd name="T9" fmla="*/ 399 h 405"/>
                  <a:gd name="T10" fmla="*/ 164 w 322"/>
                  <a:gd name="T11" fmla="*/ 405 h 405"/>
                  <a:gd name="T12" fmla="*/ 114 w 322"/>
                  <a:gd name="T13" fmla="*/ 399 h 405"/>
                  <a:gd name="T14" fmla="*/ 86 w 322"/>
                  <a:gd name="T15" fmla="*/ 391 h 405"/>
                  <a:gd name="T16" fmla="*/ 60 w 322"/>
                  <a:gd name="T17" fmla="*/ 379 h 405"/>
                  <a:gd name="T18" fmla="*/ 28 w 322"/>
                  <a:gd name="T19" fmla="*/ 348 h 405"/>
                  <a:gd name="T20" fmla="*/ 10 w 322"/>
                  <a:gd name="T21" fmla="*/ 322 h 405"/>
                  <a:gd name="T22" fmla="*/ 0 w 322"/>
                  <a:gd name="T23" fmla="*/ 266 h 405"/>
                  <a:gd name="T24" fmla="*/ 80 w 322"/>
                  <a:gd name="T25" fmla="*/ 286 h 405"/>
                  <a:gd name="T26" fmla="*/ 94 w 322"/>
                  <a:gd name="T27" fmla="*/ 318 h 405"/>
                  <a:gd name="T28" fmla="*/ 118 w 322"/>
                  <a:gd name="T29" fmla="*/ 336 h 405"/>
                  <a:gd name="T30" fmla="*/ 152 w 322"/>
                  <a:gd name="T31" fmla="*/ 346 h 405"/>
                  <a:gd name="T32" fmla="*/ 184 w 322"/>
                  <a:gd name="T33" fmla="*/ 346 h 405"/>
                  <a:gd name="T34" fmla="*/ 208 w 322"/>
                  <a:gd name="T35" fmla="*/ 340 h 405"/>
                  <a:gd name="T36" fmla="*/ 230 w 322"/>
                  <a:gd name="T37" fmla="*/ 326 h 405"/>
                  <a:gd name="T38" fmla="*/ 242 w 322"/>
                  <a:gd name="T39" fmla="*/ 304 h 405"/>
                  <a:gd name="T40" fmla="*/ 242 w 322"/>
                  <a:gd name="T41" fmla="*/ 276 h 405"/>
                  <a:gd name="T42" fmla="*/ 228 w 322"/>
                  <a:gd name="T43" fmla="*/ 256 h 405"/>
                  <a:gd name="T44" fmla="*/ 202 w 322"/>
                  <a:gd name="T45" fmla="*/ 242 h 405"/>
                  <a:gd name="T46" fmla="*/ 142 w 322"/>
                  <a:gd name="T47" fmla="*/ 226 h 405"/>
                  <a:gd name="T48" fmla="*/ 96 w 322"/>
                  <a:gd name="T49" fmla="*/ 212 h 405"/>
                  <a:gd name="T50" fmla="*/ 56 w 322"/>
                  <a:gd name="T51" fmla="*/ 194 h 405"/>
                  <a:gd name="T52" fmla="*/ 26 w 322"/>
                  <a:gd name="T53" fmla="*/ 163 h 405"/>
                  <a:gd name="T54" fmla="*/ 14 w 322"/>
                  <a:gd name="T55" fmla="*/ 131 h 405"/>
                  <a:gd name="T56" fmla="*/ 14 w 322"/>
                  <a:gd name="T57" fmla="*/ 103 h 405"/>
                  <a:gd name="T58" fmla="*/ 26 w 322"/>
                  <a:gd name="T59" fmla="*/ 65 h 405"/>
                  <a:gd name="T60" fmla="*/ 42 w 322"/>
                  <a:gd name="T61" fmla="*/ 43 h 405"/>
                  <a:gd name="T62" fmla="*/ 60 w 322"/>
                  <a:gd name="T63" fmla="*/ 27 h 405"/>
                  <a:gd name="T64" fmla="*/ 106 w 322"/>
                  <a:gd name="T65" fmla="*/ 7 h 405"/>
                  <a:gd name="T66" fmla="*/ 158 w 322"/>
                  <a:gd name="T67" fmla="*/ 0 h 405"/>
                  <a:gd name="T68" fmla="*/ 214 w 322"/>
                  <a:gd name="T69" fmla="*/ 7 h 405"/>
                  <a:gd name="T70" fmla="*/ 262 w 322"/>
                  <a:gd name="T71" fmla="*/ 29 h 405"/>
                  <a:gd name="T72" fmla="*/ 280 w 322"/>
                  <a:gd name="T73" fmla="*/ 45 h 405"/>
                  <a:gd name="T74" fmla="*/ 294 w 322"/>
                  <a:gd name="T75" fmla="*/ 65 h 405"/>
                  <a:gd name="T76" fmla="*/ 306 w 322"/>
                  <a:gd name="T77" fmla="*/ 107 h 405"/>
                  <a:gd name="T78" fmla="*/ 236 w 322"/>
                  <a:gd name="T79" fmla="*/ 123 h 405"/>
                  <a:gd name="T80" fmla="*/ 230 w 322"/>
                  <a:gd name="T81" fmla="*/ 93 h 405"/>
                  <a:gd name="T82" fmla="*/ 212 w 322"/>
                  <a:gd name="T83" fmla="*/ 73 h 405"/>
                  <a:gd name="T84" fmla="*/ 188 w 322"/>
                  <a:gd name="T85" fmla="*/ 61 h 405"/>
                  <a:gd name="T86" fmla="*/ 158 w 322"/>
                  <a:gd name="T87" fmla="*/ 57 h 405"/>
                  <a:gd name="T88" fmla="*/ 122 w 322"/>
                  <a:gd name="T89" fmla="*/ 63 h 405"/>
                  <a:gd name="T90" fmla="*/ 102 w 322"/>
                  <a:gd name="T91" fmla="*/ 75 h 405"/>
                  <a:gd name="T92" fmla="*/ 88 w 322"/>
                  <a:gd name="T93" fmla="*/ 93 h 405"/>
                  <a:gd name="T94" fmla="*/ 88 w 322"/>
                  <a:gd name="T95" fmla="*/ 115 h 405"/>
                  <a:gd name="T96" fmla="*/ 98 w 322"/>
                  <a:gd name="T97" fmla="*/ 133 h 405"/>
                  <a:gd name="T98" fmla="*/ 124 w 322"/>
                  <a:gd name="T99" fmla="*/ 149 h 405"/>
                  <a:gd name="T100" fmla="*/ 162 w 322"/>
                  <a:gd name="T101" fmla="*/ 161 h 405"/>
                  <a:gd name="T102" fmla="*/ 206 w 322"/>
                  <a:gd name="T103" fmla="*/ 171 h 405"/>
                  <a:gd name="T104" fmla="*/ 268 w 322"/>
                  <a:gd name="T105" fmla="*/ 194 h 405"/>
                  <a:gd name="T106" fmla="*/ 300 w 322"/>
                  <a:gd name="T107" fmla="*/ 220 h 405"/>
                  <a:gd name="T108" fmla="*/ 316 w 322"/>
                  <a:gd name="T109" fmla="*/ 246 h 405"/>
                  <a:gd name="T110" fmla="*/ 322 w 322"/>
                  <a:gd name="T111" fmla="*/ 282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22" h="405">
                    <a:moveTo>
                      <a:pt x="322" y="282"/>
                    </a:moveTo>
                    <a:lnTo>
                      <a:pt x="322" y="282"/>
                    </a:lnTo>
                    <a:lnTo>
                      <a:pt x="320" y="298"/>
                    </a:lnTo>
                    <a:lnTo>
                      <a:pt x="318" y="314"/>
                    </a:lnTo>
                    <a:lnTo>
                      <a:pt x="314" y="326"/>
                    </a:lnTo>
                    <a:lnTo>
                      <a:pt x="308" y="340"/>
                    </a:lnTo>
                    <a:lnTo>
                      <a:pt x="308" y="340"/>
                    </a:lnTo>
                    <a:lnTo>
                      <a:pt x="300" y="350"/>
                    </a:lnTo>
                    <a:lnTo>
                      <a:pt x="292" y="360"/>
                    </a:lnTo>
                    <a:lnTo>
                      <a:pt x="282" y="369"/>
                    </a:lnTo>
                    <a:lnTo>
                      <a:pt x="272" y="377"/>
                    </a:lnTo>
                    <a:lnTo>
                      <a:pt x="272" y="377"/>
                    </a:lnTo>
                    <a:lnTo>
                      <a:pt x="260" y="385"/>
                    </a:lnTo>
                    <a:lnTo>
                      <a:pt x="248" y="389"/>
                    </a:lnTo>
                    <a:lnTo>
                      <a:pt x="222" y="399"/>
                    </a:lnTo>
                    <a:lnTo>
                      <a:pt x="222" y="399"/>
                    </a:lnTo>
                    <a:lnTo>
                      <a:pt x="192" y="403"/>
                    </a:lnTo>
                    <a:lnTo>
                      <a:pt x="164" y="405"/>
                    </a:lnTo>
                    <a:lnTo>
                      <a:pt x="164" y="405"/>
                    </a:lnTo>
                    <a:lnTo>
                      <a:pt x="140" y="403"/>
                    </a:lnTo>
                    <a:lnTo>
                      <a:pt x="114" y="399"/>
                    </a:lnTo>
                    <a:lnTo>
                      <a:pt x="114" y="399"/>
                    </a:lnTo>
                    <a:lnTo>
                      <a:pt x="100" y="395"/>
                    </a:lnTo>
                    <a:lnTo>
                      <a:pt x="86" y="391"/>
                    </a:lnTo>
                    <a:lnTo>
                      <a:pt x="74" y="385"/>
                    </a:lnTo>
                    <a:lnTo>
                      <a:pt x="60" y="379"/>
                    </a:lnTo>
                    <a:lnTo>
                      <a:pt x="60" y="379"/>
                    </a:lnTo>
                    <a:lnTo>
                      <a:pt x="48" y="371"/>
                    </a:lnTo>
                    <a:lnTo>
                      <a:pt x="38" y="360"/>
                    </a:lnTo>
                    <a:lnTo>
                      <a:pt x="28" y="348"/>
                    </a:lnTo>
                    <a:lnTo>
                      <a:pt x="18" y="336"/>
                    </a:lnTo>
                    <a:lnTo>
                      <a:pt x="18" y="336"/>
                    </a:lnTo>
                    <a:lnTo>
                      <a:pt x="10" y="322"/>
                    </a:lnTo>
                    <a:lnTo>
                      <a:pt x="6" y="306"/>
                    </a:lnTo>
                    <a:lnTo>
                      <a:pt x="2" y="286"/>
                    </a:lnTo>
                    <a:lnTo>
                      <a:pt x="0" y="266"/>
                    </a:lnTo>
                    <a:lnTo>
                      <a:pt x="78" y="266"/>
                    </a:lnTo>
                    <a:lnTo>
                      <a:pt x="78" y="266"/>
                    </a:lnTo>
                    <a:lnTo>
                      <a:pt x="80" y="286"/>
                    </a:lnTo>
                    <a:lnTo>
                      <a:pt x="84" y="304"/>
                    </a:lnTo>
                    <a:lnTo>
                      <a:pt x="84" y="304"/>
                    </a:lnTo>
                    <a:lnTo>
                      <a:pt x="94" y="318"/>
                    </a:lnTo>
                    <a:lnTo>
                      <a:pt x="104" y="328"/>
                    </a:lnTo>
                    <a:lnTo>
                      <a:pt x="104" y="328"/>
                    </a:lnTo>
                    <a:lnTo>
                      <a:pt x="118" y="336"/>
                    </a:lnTo>
                    <a:lnTo>
                      <a:pt x="134" y="342"/>
                    </a:lnTo>
                    <a:lnTo>
                      <a:pt x="134" y="342"/>
                    </a:lnTo>
                    <a:lnTo>
                      <a:pt x="152" y="346"/>
                    </a:lnTo>
                    <a:lnTo>
                      <a:pt x="170" y="348"/>
                    </a:lnTo>
                    <a:lnTo>
                      <a:pt x="170" y="348"/>
                    </a:lnTo>
                    <a:lnTo>
                      <a:pt x="184" y="346"/>
                    </a:lnTo>
                    <a:lnTo>
                      <a:pt x="196" y="344"/>
                    </a:lnTo>
                    <a:lnTo>
                      <a:pt x="196" y="344"/>
                    </a:lnTo>
                    <a:lnTo>
                      <a:pt x="208" y="340"/>
                    </a:lnTo>
                    <a:lnTo>
                      <a:pt x="220" y="334"/>
                    </a:lnTo>
                    <a:lnTo>
                      <a:pt x="220" y="334"/>
                    </a:lnTo>
                    <a:lnTo>
                      <a:pt x="230" y="326"/>
                    </a:lnTo>
                    <a:lnTo>
                      <a:pt x="238" y="316"/>
                    </a:lnTo>
                    <a:lnTo>
                      <a:pt x="238" y="316"/>
                    </a:lnTo>
                    <a:lnTo>
                      <a:pt x="242" y="304"/>
                    </a:lnTo>
                    <a:lnTo>
                      <a:pt x="244" y="290"/>
                    </a:lnTo>
                    <a:lnTo>
                      <a:pt x="244" y="290"/>
                    </a:lnTo>
                    <a:lnTo>
                      <a:pt x="242" y="276"/>
                    </a:lnTo>
                    <a:lnTo>
                      <a:pt x="236" y="264"/>
                    </a:lnTo>
                    <a:lnTo>
                      <a:pt x="236" y="264"/>
                    </a:lnTo>
                    <a:lnTo>
                      <a:pt x="228" y="256"/>
                    </a:lnTo>
                    <a:lnTo>
                      <a:pt x="216" y="248"/>
                    </a:lnTo>
                    <a:lnTo>
                      <a:pt x="216" y="248"/>
                    </a:lnTo>
                    <a:lnTo>
                      <a:pt x="202" y="242"/>
                    </a:lnTo>
                    <a:lnTo>
                      <a:pt x="186" y="236"/>
                    </a:lnTo>
                    <a:lnTo>
                      <a:pt x="186" y="236"/>
                    </a:lnTo>
                    <a:lnTo>
                      <a:pt x="142" y="226"/>
                    </a:lnTo>
                    <a:lnTo>
                      <a:pt x="142" y="226"/>
                    </a:lnTo>
                    <a:lnTo>
                      <a:pt x="96" y="212"/>
                    </a:lnTo>
                    <a:lnTo>
                      <a:pt x="96" y="212"/>
                    </a:lnTo>
                    <a:lnTo>
                      <a:pt x="74" y="204"/>
                    </a:lnTo>
                    <a:lnTo>
                      <a:pt x="56" y="194"/>
                    </a:lnTo>
                    <a:lnTo>
                      <a:pt x="56" y="194"/>
                    </a:lnTo>
                    <a:lnTo>
                      <a:pt x="38" y="179"/>
                    </a:lnTo>
                    <a:lnTo>
                      <a:pt x="26" y="163"/>
                    </a:lnTo>
                    <a:lnTo>
                      <a:pt x="26" y="163"/>
                    </a:lnTo>
                    <a:lnTo>
                      <a:pt x="20" y="155"/>
                    </a:lnTo>
                    <a:lnTo>
                      <a:pt x="16" y="143"/>
                    </a:lnTo>
                    <a:lnTo>
                      <a:pt x="14" y="131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4" y="103"/>
                    </a:lnTo>
                    <a:lnTo>
                      <a:pt x="18" y="89"/>
                    </a:lnTo>
                    <a:lnTo>
                      <a:pt x="22" y="75"/>
                    </a:lnTo>
                    <a:lnTo>
                      <a:pt x="26" y="65"/>
                    </a:lnTo>
                    <a:lnTo>
                      <a:pt x="26" y="65"/>
                    </a:lnTo>
                    <a:lnTo>
                      <a:pt x="34" y="53"/>
                    </a:lnTo>
                    <a:lnTo>
                      <a:pt x="42" y="43"/>
                    </a:lnTo>
                    <a:lnTo>
                      <a:pt x="50" y="35"/>
                    </a:lnTo>
                    <a:lnTo>
                      <a:pt x="60" y="27"/>
                    </a:lnTo>
                    <a:lnTo>
                      <a:pt x="60" y="27"/>
                    </a:lnTo>
                    <a:lnTo>
                      <a:pt x="80" y="15"/>
                    </a:lnTo>
                    <a:lnTo>
                      <a:pt x="106" y="7"/>
                    </a:lnTo>
                    <a:lnTo>
                      <a:pt x="106" y="7"/>
                    </a:lnTo>
                    <a:lnTo>
                      <a:pt x="132" y="3"/>
                    </a:lnTo>
                    <a:lnTo>
                      <a:pt x="158" y="0"/>
                    </a:lnTo>
                    <a:lnTo>
                      <a:pt x="158" y="0"/>
                    </a:lnTo>
                    <a:lnTo>
                      <a:pt x="188" y="3"/>
                    </a:lnTo>
                    <a:lnTo>
                      <a:pt x="214" y="7"/>
                    </a:lnTo>
                    <a:lnTo>
                      <a:pt x="214" y="7"/>
                    </a:lnTo>
                    <a:lnTo>
                      <a:pt x="240" y="15"/>
                    </a:lnTo>
                    <a:lnTo>
                      <a:pt x="252" y="21"/>
                    </a:lnTo>
                    <a:lnTo>
                      <a:pt x="262" y="29"/>
                    </a:lnTo>
                    <a:lnTo>
                      <a:pt x="262" y="29"/>
                    </a:lnTo>
                    <a:lnTo>
                      <a:pt x="272" y="35"/>
                    </a:lnTo>
                    <a:lnTo>
                      <a:pt x="280" y="45"/>
                    </a:lnTo>
                    <a:lnTo>
                      <a:pt x="288" y="55"/>
                    </a:lnTo>
                    <a:lnTo>
                      <a:pt x="294" y="65"/>
                    </a:lnTo>
                    <a:lnTo>
                      <a:pt x="294" y="65"/>
                    </a:lnTo>
                    <a:lnTo>
                      <a:pt x="300" y="79"/>
                    </a:lnTo>
                    <a:lnTo>
                      <a:pt x="304" y="91"/>
                    </a:lnTo>
                    <a:lnTo>
                      <a:pt x="306" y="107"/>
                    </a:lnTo>
                    <a:lnTo>
                      <a:pt x="308" y="123"/>
                    </a:lnTo>
                    <a:lnTo>
                      <a:pt x="236" y="123"/>
                    </a:lnTo>
                    <a:lnTo>
                      <a:pt x="236" y="123"/>
                    </a:lnTo>
                    <a:lnTo>
                      <a:pt x="234" y="107"/>
                    </a:lnTo>
                    <a:lnTo>
                      <a:pt x="230" y="93"/>
                    </a:lnTo>
                    <a:lnTo>
                      <a:pt x="230" y="93"/>
                    </a:lnTo>
                    <a:lnTo>
                      <a:pt x="222" y="81"/>
                    </a:lnTo>
                    <a:lnTo>
                      <a:pt x="212" y="73"/>
                    </a:lnTo>
                    <a:lnTo>
                      <a:pt x="212" y="73"/>
                    </a:lnTo>
                    <a:lnTo>
                      <a:pt x="200" y="65"/>
                    </a:lnTo>
                    <a:lnTo>
                      <a:pt x="188" y="61"/>
                    </a:lnTo>
                    <a:lnTo>
                      <a:pt x="188" y="61"/>
                    </a:lnTo>
                    <a:lnTo>
                      <a:pt x="174" y="59"/>
                    </a:lnTo>
                    <a:lnTo>
                      <a:pt x="158" y="57"/>
                    </a:lnTo>
                    <a:lnTo>
                      <a:pt x="158" y="57"/>
                    </a:lnTo>
                    <a:lnTo>
                      <a:pt x="134" y="59"/>
                    </a:lnTo>
                    <a:lnTo>
                      <a:pt x="134" y="59"/>
                    </a:lnTo>
                    <a:lnTo>
                      <a:pt x="122" y="63"/>
                    </a:lnTo>
                    <a:lnTo>
                      <a:pt x="112" y="67"/>
                    </a:lnTo>
                    <a:lnTo>
                      <a:pt x="112" y="67"/>
                    </a:lnTo>
                    <a:lnTo>
                      <a:pt x="102" y="75"/>
                    </a:lnTo>
                    <a:lnTo>
                      <a:pt x="94" y="83"/>
                    </a:lnTo>
                    <a:lnTo>
                      <a:pt x="94" y="83"/>
                    </a:lnTo>
                    <a:lnTo>
                      <a:pt x="88" y="93"/>
                    </a:lnTo>
                    <a:lnTo>
                      <a:pt x="88" y="107"/>
                    </a:lnTo>
                    <a:lnTo>
                      <a:pt x="88" y="107"/>
                    </a:lnTo>
                    <a:lnTo>
                      <a:pt x="88" y="115"/>
                    </a:lnTo>
                    <a:lnTo>
                      <a:pt x="90" y="121"/>
                    </a:lnTo>
                    <a:lnTo>
                      <a:pt x="94" y="127"/>
                    </a:lnTo>
                    <a:lnTo>
                      <a:pt x="98" y="133"/>
                    </a:lnTo>
                    <a:lnTo>
                      <a:pt x="98" y="133"/>
                    </a:lnTo>
                    <a:lnTo>
                      <a:pt x="110" y="143"/>
                    </a:lnTo>
                    <a:lnTo>
                      <a:pt x="124" y="149"/>
                    </a:lnTo>
                    <a:lnTo>
                      <a:pt x="124" y="149"/>
                    </a:lnTo>
                    <a:lnTo>
                      <a:pt x="142" y="157"/>
                    </a:lnTo>
                    <a:lnTo>
                      <a:pt x="162" y="161"/>
                    </a:lnTo>
                    <a:lnTo>
                      <a:pt x="162" y="161"/>
                    </a:lnTo>
                    <a:lnTo>
                      <a:pt x="206" y="171"/>
                    </a:lnTo>
                    <a:lnTo>
                      <a:pt x="206" y="171"/>
                    </a:lnTo>
                    <a:lnTo>
                      <a:pt x="248" y="186"/>
                    </a:lnTo>
                    <a:lnTo>
                      <a:pt x="248" y="186"/>
                    </a:lnTo>
                    <a:lnTo>
                      <a:pt x="268" y="194"/>
                    </a:lnTo>
                    <a:lnTo>
                      <a:pt x="286" y="206"/>
                    </a:lnTo>
                    <a:lnTo>
                      <a:pt x="286" y="206"/>
                    </a:lnTo>
                    <a:lnTo>
                      <a:pt x="300" y="220"/>
                    </a:lnTo>
                    <a:lnTo>
                      <a:pt x="312" y="236"/>
                    </a:lnTo>
                    <a:lnTo>
                      <a:pt x="312" y="236"/>
                    </a:lnTo>
                    <a:lnTo>
                      <a:pt x="316" y="246"/>
                    </a:lnTo>
                    <a:lnTo>
                      <a:pt x="318" y="256"/>
                    </a:lnTo>
                    <a:lnTo>
                      <a:pt x="320" y="268"/>
                    </a:lnTo>
                    <a:lnTo>
                      <a:pt x="322" y="282"/>
                    </a:lnTo>
                    <a:lnTo>
                      <a:pt x="322" y="282"/>
                    </a:lnTo>
                    <a:close/>
                  </a:path>
                </a:pathLst>
              </a:custGeom>
              <a:solidFill>
                <a:srgbClr val="003A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13" name="Freeform 54">
                <a:extLst>
                  <a:ext uri="{FF2B5EF4-FFF2-40B4-BE49-F238E27FC236}">
                    <a16:creationId xmlns:a16="http://schemas.microsoft.com/office/drawing/2014/main" id="{1E09C22A-8F0D-4689-8F8C-A8309537E6A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666038" y="3171826"/>
                <a:ext cx="428625" cy="463550"/>
              </a:xfrm>
              <a:custGeom>
                <a:avLst/>
                <a:gdLst>
                  <a:gd name="T0" fmla="*/ 254 w 270"/>
                  <a:gd name="T1" fmla="*/ 227 h 292"/>
                  <a:gd name="T2" fmla="*/ 226 w 270"/>
                  <a:gd name="T3" fmla="*/ 262 h 292"/>
                  <a:gd name="T4" fmla="*/ 208 w 270"/>
                  <a:gd name="T5" fmla="*/ 276 h 292"/>
                  <a:gd name="T6" fmla="*/ 188 w 270"/>
                  <a:gd name="T7" fmla="*/ 284 h 292"/>
                  <a:gd name="T8" fmla="*/ 138 w 270"/>
                  <a:gd name="T9" fmla="*/ 292 h 292"/>
                  <a:gd name="T10" fmla="*/ 124 w 270"/>
                  <a:gd name="T11" fmla="*/ 290 h 292"/>
                  <a:gd name="T12" fmla="*/ 96 w 270"/>
                  <a:gd name="T13" fmla="*/ 286 h 292"/>
                  <a:gd name="T14" fmla="*/ 82 w 270"/>
                  <a:gd name="T15" fmla="*/ 280 h 292"/>
                  <a:gd name="T16" fmla="*/ 58 w 270"/>
                  <a:gd name="T17" fmla="*/ 268 h 292"/>
                  <a:gd name="T18" fmla="*/ 38 w 270"/>
                  <a:gd name="T19" fmla="*/ 249 h 292"/>
                  <a:gd name="T20" fmla="*/ 30 w 270"/>
                  <a:gd name="T21" fmla="*/ 239 h 292"/>
                  <a:gd name="T22" fmla="*/ 16 w 270"/>
                  <a:gd name="T23" fmla="*/ 217 h 292"/>
                  <a:gd name="T24" fmla="*/ 10 w 270"/>
                  <a:gd name="T25" fmla="*/ 205 h 292"/>
                  <a:gd name="T26" fmla="*/ 2 w 270"/>
                  <a:gd name="T27" fmla="*/ 177 h 292"/>
                  <a:gd name="T28" fmla="*/ 0 w 270"/>
                  <a:gd name="T29" fmla="*/ 149 h 292"/>
                  <a:gd name="T30" fmla="*/ 0 w 270"/>
                  <a:gd name="T31" fmla="*/ 133 h 292"/>
                  <a:gd name="T32" fmla="*/ 6 w 270"/>
                  <a:gd name="T33" fmla="*/ 103 h 292"/>
                  <a:gd name="T34" fmla="*/ 10 w 270"/>
                  <a:gd name="T35" fmla="*/ 89 h 292"/>
                  <a:gd name="T36" fmla="*/ 22 w 270"/>
                  <a:gd name="T37" fmla="*/ 64 h 292"/>
                  <a:gd name="T38" fmla="*/ 38 w 270"/>
                  <a:gd name="T39" fmla="*/ 42 h 292"/>
                  <a:gd name="T40" fmla="*/ 48 w 270"/>
                  <a:gd name="T41" fmla="*/ 34 h 292"/>
                  <a:gd name="T42" fmla="*/ 70 w 270"/>
                  <a:gd name="T43" fmla="*/ 18 h 292"/>
                  <a:gd name="T44" fmla="*/ 84 w 270"/>
                  <a:gd name="T45" fmla="*/ 12 h 292"/>
                  <a:gd name="T46" fmla="*/ 110 w 270"/>
                  <a:gd name="T47" fmla="*/ 4 h 292"/>
                  <a:gd name="T48" fmla="*/ 142 w 270"/>
                  <a:gd name="T49" fmla="*/ 0 h 292"/>
                  <a:gd name="T50" fmla="*/ 164 w 270"/>
                  <a:gd name="T51" fmla="*/ 2 h 292"/>
                  <a:gd name="T52" fmla="*/ 188 w 270"/>
                  <a:gd name="T53" fmla="*/ 6 h 292"/>
                  <a:gd name="T54" fmla="*/ 226 w 270"/>
                  <a:gd name="T55" fmla="*/ 26 h 292"/>
                  <a:gd name="T56" fmla="*/ 242 w 270"/>
                  <a:gd name="T57" fmla="*/ 40 h 292"/>
                  <a:gd name="T58" fmla="*/ 256 w 270"/>
                  <a:gd name="T59" fmla="*/ 58 h 292"/>
                  <a:gd name="T60" fmla="*/ 264 w 270"/>
                  <a:gd name="T61" fmla="*/ 81 h 292"/>
                  <a:gd name="T62" fmla="*/ 72 w 270"/>
                  <a:gd name="T63" fmla="*/ 177 h 292"/>
                  <a:gd name="T64" fmla="*/ 76 w 270"/>
                  <a:gd name="T65" fmla="*/ 189 h 292"/>
                  <a:gd name="T66" fmla="*/ 86 w 270"/>
                  <a:gd name="T67" fmla="*/ 211 h 292"/>
                  <a:gd name="T68" fmla="*/ 92 w 270"/>
                  <a:gd name="T69" fmla="*/ 221 h 292"/>
                  <a:gd name="T70" fmla="*/ 112 w 270"/>
                  <a:gd name="T71" fmla="*/ 233 h 292"/>
                  <a:gd name="T72" fmla="*/ 140 w 270"/>
                  <a:gd name="T73" fmla="*/ 239 h 292"/>
                  <a:gd name="T74" fmla="*/ 152 w 270"/>
                  <a:gd name="T75" fmla="*/ 237 h 292"/>
                  <a:gd name="T76" fmla="*/ 174 w 270"/>
                  <a:gd name="T77" fmla="*/ 229 h 292"/>
                  <a:gd name="T78" fmla="*/ 182 w 270"/>
                  <a:gd name="T79" fmla="*/ 221 h 292"/>
                  <a:gd name="T80" fmla="*/ 196 w 270"/>
                  <a:gd name="T81" fmla="*/ 203 h 292"/>
                  <a:gd name="T82" fmla="*/ 202 w 270"/>
                  <a:gd name="T83" fmla="*/ 179 h 292"/>
                  <a:gd name="T84" fmla="*/ 270 w 270"/>
                  <a:gd name="T85" fmla="*/ 179 h 292"/>
                  <a:gd name="T86" fmla="*/ 260 w 270"/>
                  <a:gd name="T87" fmla="*/ 217 h 292"/>
                  <a:gd name="T88" fmla="*/ 254 w 270"/>
                  <a:gd name="T89" fmla="*/ 227 h 292"/>
                  <a:gd name="T90" fmla="*/ 178 w 270"/>
                  <a:gd name="T91" fmla="*/ 62 h 292"/>
                  <a:gd name="T92" fmla="*/ 162 w 270"/>
                  <a:gd name="T93" fmla="*/ 54 h 292"/>
                  <a:gd name="T94" fmla="*/ 142 w 270"/>
                  <a:gd name="T95" fmla="*/ 52 h 292"/>
                  <a:gd name="T96" fmla="*/ 126 w 270"/>
                  <a:gd name="T97" fmla="*/ 54 h 292"/>
                  <a:gd name="T98" fmla="*/ 112 w 270"/>
                  <a:gd name="T99" fmla="*/ 58 h 292"/>
                  <a:gd name="T100" fmla="*/ 90 w 270"/>
                  <a:gd name="T101" fmla="*/ 77 h 292"/>
                  <a:gd name="T102" fmla="*/ 82 w 270"/>
                  <a:gd name="T103" fmla="*/ 87 h 292"/>
                  <a:gd name="T104" fmla="*/ 76 w 270"/>
                  <a:gd name="T105" fmla="*/ 101 h 292"/>
                  <a:gd name="T106" fmla="*/ 72 w 270"/>
                  <a:gd name="T107" fmla="*/ 129 h 292"/>
                  <a:gd name="T108" fmla="*/ 198 w 270"/>
                  <a:gd name="T109" fmla="*/ 89 h 292"/>
                  <a:gd name="T110" fmla="*/ 194 w 270"/>
                  <a:gd name="T111" fmla="*/ 81 h 292"/>
                  <a:gd name="T112" fmla="*/ 184 w 270"/>
                  <a:gd name="T113" fmla="*/ 66 h 292"/>
                  <a:gd name="T114" fmla="*/ 178 w 270"/>
                  <a:gd name="T115" fmla="*/ 62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70" h="292">
                    <a:moveTo>
                      <a:pt x="254" y="227"/>
                    </a:moveTo>
                    <a:lnTo>
                      <a:pt x="254" y="227"/>
                    </a:lnTo>
                    <a:lnTo>
                      <a:pt x="242" y="245"/>
                    </a:lnTo>
                    <a:lnTo>
                      <a:pt x="226" y="262"/>
                    </a:lnTo>
                    <a:lnTo>
                      <a:pt x="226" y="262"/>
                    </a:lnTo>
                    <a:lnTo>
                      <a:pt x="208" y="276"/>
                    </a:lnTo>
                    <a:lnTo>
                      <a:pt x="188" y="284"/>
                    </a:lnTo>
                    <a:lnTo>
                      <a:pt x="188" y="284"/>
                    </a:lnTo>
                    <a:lnTo>
                      <a:pt x="164" y="290"/>
                    </a:lnTo>
                    <a:lnTo>
                      <a:pt x="138" y="292"/>
                    </a:lnTo>
                    <a:lnTo>
                      <a:pt x="138" y="292"/>
                    </a:lnTo>
                    <a:lnTo>
                      <a:pt x="124" y="290"/>
                    </a:lnTo>
                    <a:lnTo>
                      <a:pt x="110" y="288"/>
                    </a:lnTo>
                    <a:lnTo>
                      <a:pt x="96" y="286"/>
                    </a:lnTo>
                    <a:lnTo>
                      <a:pt x="82" y="280"/>
                    </a:lnTo>
                    <a:lnTo>
                      <a:pt x="82" y="280"/>
                    </a:lnTo>
                    <a:lnTo>
                      <a:pt x="70" y="274"/>
                    </a:lnTo>
                    <a:lnTo>
                      <a:pt x="58" y="268"/>
                    </a:lnTo>
                    <a:lnTo>
                      <a:pt x="48" y="260"/>
                    </a:lnTo>
                    <a:lnTo>
                      <a:pt x="38" y="249"/>
                    </a:lnTo>
                    <a:lnTo>
                      <a:pt x="38" y="249"/>
                    </a:lnTo>
                    <a:lnTo>
                      <a:pt x="30" y="239"/>
                    </a:lnTo>
                    <a:lnTo>
                      <a:pt x="22" y="229"/>
                    </a:lnTo>
                    <a:lnTo>
                      <a:pt x="16" y="217"/>
                    </a:lnTo>
                    <a:lnTo>
                      <a:pt x="10" y="205"/>
                    </a:lnTo>
                    <a:lnTo>
                      <a:pt x="10" y="205"/>
                    </a:lnTo>
                    <a:lnTo>
                      <a:pt x="6" y="191"/>
                    </a:lnTo>
                    <a:lnTo>
                      <a:pt x="2" y="177"/>
                    </a:lnTo>
                    <a:lnTo>
                      <a:pt x="0" y="163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0" y="133"/>
                    </a:lnTo>
                    <a:lnTo>
                      <a:pt x="2" y="119"/>
                    </a:lnTo>
                    <a:lnTo>
                      <a:pt x="6" y="103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16" y="77"/>
                    </a:lnTo>
                    <a:lnTo>
                      <a:pt x="22" y="64"/>
                    </a:lnTo>
                    <a:lnTo>
                      <a:pt x="30" y="52"/>
                    </a:lnTo>
                    <a:lnTo>
                      <a:pt x="38" y="42"/>
                    </a:lnTo>
                    <a:lnTo>
                      <a:pt x="38" y="42"/>
                    </a:lnTo>
                    <a:lnTo>
                      <a:pt x="48" y="34"/>
                    </a:lnTo>
                    <a:lnTo>
                      <a:pt x="58" y="24"/>
                    </a:lnTo>
                    <a:lnTo>
                      <a:pt x="70" y="18"/>
                    </a:lnTo>
                    <a:lnTo>
                      <a:pt x="84" y="12"/>
                    </a:lnTo>
                    <a:lnTo>
                      <a:pt x="84" y="12"/>
                    </a:lnTo>
                    <a:lnTo>
                      <a:pt x="96" y="6"/>
                    </a:lnTo>
                    <a:lnTo>
                      <a:pt x="110" y="4"/>
                    </a:lnTo>
                    <a:lnTo>
                      <a:pt x="126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64" y="2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208" y="14"/>
                    </a:lnTo>
                    <a:lnTo>
                      <a:pt x="226" y="26"/>
                    </a:lnTo>
                    <a:lnTo>
                      <a:pt x="226" y="26"/>
                    </a:lnTo>
                    <a:lnTo>
                      <a:pt x="242" y="40"/>
                    </a:lnTo>
                    <a:lnTo>
                      <a:pt x="256" y="58"/>
                    </a:lnTo>
                    <a:lnTo>
                      <a:pt x="256" y="58"/>
                    </a:lnTo>
                    <a:lnTo>
                      <a:pt x="260" y="68"/>
                    </a:lnTo>
                    <a:lnTo>
                      <a:pt x="264" y="81"/>
                    </a:lnTo>
                    <a:lnTo>
                      <a:pt x="270" y="105"/>
                    </a:lnTo>
                    <a:lnTo>
                      <a:pt x="72" y="177"/>
                    </a:lnTo>
                    <a:lnTo>
                      <a:pt x="72" y="177"/>
                    </a:lnTo>
                    <a:lnTo>
                      <a:pt x="76" y="189"/>
                    </a:lnTo>
                    <a:lnTo>
                      <a:pt x="80" y="201"/>
                    </a:lnTo>
                    <a:lnTo>
                      <a:pt x="86" y="211"/>
                    </a:lnTo>
                    <a:lnTo>
                      <a:pt x="92" y="221"/>
                    </a:lnTo>
                    <a:lnTo>
                      <a:pt x="92" y="221"/>
                    </a:lnTo>
                    <a:lnTo>
                      <a:pt x="102" y="229"/>
                    </a:lnTo>
                    <a:lnTo>
                      <a:pt x="112" y="233"/>
                    </a:lnTo>
                    <a:lnTo>
                      <a:pt x="126" y="237"/>
                    </a:lnTo>
                    <a:lnTo>
                      <a:pt x="140" y="239"/>
                    </a:lnTo>
                    <a:lnTo>
                      <a:pt x="140" y="239"/>
                    </a:lnTo>
                    <a:lnTo>
                      <a:pt x="152" y="237"/>
                    </a:lnTo>
                    <a:lnTo>
                      <a:pt x="164" y="235"/>
                    </a:lnTo>
                    <a:lnTo>
                      <a:pt x="174" y="229"/>
                    </a:lnTo>
                    <a:lnTo>
                      <a:pt x="182" y="221"/>
                    </a:lnTo>
                    <a:lnTo>
                      <a:pt x="182" y="221"/>
                    </a:lnTo>
                    <a:lnTo>
                      <a:pt x="190" y="213"/>
                    </a:lnTo>
                    <a:lnTo>
                      <a:pt x="196" y="203"/>
                    </a:lnTo>
                    <a:lnTo>
                      <a:pt x="200" y="191"/>
                    </a:lnTo>
                    <a:lnTo>
                      <a:pt x="202" y="179"/>
                    </a:lnTo>
                    <a:lnTo>
                      <a:pt x="270" y="179"/>
                    </a:lnTo>
                    <a:lnTo>
                      <a:pt x="270" y="179"/>
                    </a:lnTo>
                    <a:lnTo>
                      <a:pt x="264" y="205"/>
                    </a:lnTo>
                    <a:lnTo>
                      <a:pt x="260" y="217"/>
                    </a:lnTo>
                    <a:lnTo>
                      <a:pt x="254" y="227"/>
                    </a:lnTo>
                    <a:lnTo>
                      <a:pt x="254" y="227"/>
                    </a:lnTo>
                    <a:close/>
                    <a:moveTo>
                      <a:pt x="178" y="62"/>
                    </a:moveTo>
                    <a:lnTo>
                      <a:pt x="178" y="62"/>
                    </a:lnTo>
                    <a:lnTo>
                      <a:pt x="170" y="58"/>
                    </a:lnTo>
                    <a:lnTo>
                      <a:pt x="162" y="54"/>
                    </a:lnTo>
                    <a:lnTo>
                      <a:pt x="152" y="54"/>
                    </a:lnTo>
                    <a:lnTo>
                      <a:pt x="142" y="52"/>
                    </a:lnTo>
                    <a:lnTo>
                      <a:pt x="142" y="52"/>
                    </a:lnTo>
                    <a:lnTo>
                      <a:pt x="126" y="54"/>
                    </a:lnTo>
                    <a:lnTo>
                      <a:pt x="112" y="58"/>
                    </a:lnTo>
                    <a:lnTo>
                      <a:pt x="112" y="58"/>
                    </a:lnTo>
                    <a:lnTo>
                      <a:pt x="100" y="66"/>
                    </a:lnTo>
                    <a:lnTo>
                      <a:pt x="90" y="77"/>
                    </a:lnTo>
                    <a:lnTo>
                      <a:pt x="90" y="77"/>
                    </a:lnTo>
                    <a:lnTo>
                      <a:pt x="82" y="87"/>
                    </a:lnTo>
                    <a:lnTo>
                      <a:pt x="76" y="101"/>
                    </a:lnTo>
                    <a:lnTo>
                      <a:pt x="76" y="101"/>
                    </a:lnTo>
                    <a:lnTo>
                      <a:pt x="72" y="115"/>
                    </a:lnTo>
                    <a:lnTo>
                      <a:pt x="72" y="129"/>
                    </a:lnTo>
                    <a:lnTo>
                      <a:pt x="72" y="135"/>
                    </a:lnTo>
                    <a:lnTo>
                      <a:pt x="198" y="89"/>
                    </a:lnTo>
                    <a:lnTo>
                      <a:pt x="198" y="89"/>
                    </a:lnTo>
                    <a:lnTo>
                      <a:pt x="194" y="81"/>
                    </a:lnTo>
                    <a:lnTo>
                      <a:pt x="190" y="75"/>
                    </a:lnTo>
                    <a:lnTo>
                      <a:pt x="184" y="66"/>
                    </a:lnTo>
                    <a:lnTo>
                      <a:pt x="178" y="62"/>
                    </a:lnTo>
                    <a:lnTo>
                      <a:pt x="178" y="62"/>
                    </a:lnTo>
                    <a:close/>
                  </a:path>
                </a:pathLst>
              </a:custGeom>
              <a:solidFill>
                <a:srgbClr val="003A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14" name="Freeform 55">
                <a:extLst>
                  <a:ext uri="{FF2B5EF4-FFF2-40B4-BE49-F238E27FC236}">
                    <a16:creationId xmlns:a16="http://schemas.microsoft.com/office/drawing/2014/main" id="{6F5C6F22-EF41-4C42-A186-1480093E98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0863" y="3171826"/>
                <a:ext cx="409575" cy="450850"/>
              </a:xfrm>
              <a:custGeom>
                <a:avLst/>
                <a:gdLst>
                  <a:gd name="T0" fmla="*/ 188 w 258"/>
                  <a:gd name="T1" fmla="*/ 284 h 284"/>
                  <a:gd name="T2" fmla="*/ 188 w 258"/>
                  <a:gd name="T3" fmla="*/ 125 h 284"/>
                  <a:gd name="T4" fmla="*/ 188 w 258"/>
                  <a:gd name="T5" fmla="*/ 125 h 284"/>
                  <a:gd name="T6" fmla="*/ 188 w 258"/>
                  <a:gd name="T7" fmla="*/ 111 h 284"/>
                  <a:gd name="T8" fmla="*/ 186 w 258"/>
                  <a:gd name="T9" fmla="*/ 99 h 284"/>
                  <a:gd name="T10" fmla="*/ 186 w 258"/>
                  <a:gd name="T11" fmla="*/ 99 h 284"/>
                  <a:gd name="T12" fmla="*/ 182 w 258"/>
                  <a:gd name="T13" fmla="*/ 87 h 284"/>
                  <a:gd name="T14" fmla="*/ 176 w 258"/>
                  <a:gd name="T15" fmla="*/ 77 h 284"/>
                  <a:gd name="T16" fmla="*/ 176 w 258"/>
                  <a:gd name="T17" fmla="*/ 77 h 284"/>
                  <a:gd name="T18" fmla="*/ 168 w 258"/>
                  <a:gd name="T19" fmla="*/ 68 h 284"/>
                  <a:gd name="T20" fmla="*/ 160 w 258"/>
                  <a:gd name="T21" fmla="*/ 62 h 284"/>
                  <a:gd name="T22" fmla="*/ 160 w 258"/>
                  <a:gd name="T23" fmla="*/ 62 h 284"/>
                  <a:gd name="T24" fmla="*/ 148 w 258"/>
                  <a:gd name="T25" fmla="*/ 58 h 284"/>
                  <a:gd name="T26" fmla="*/ 134 w 258"/>
                  <a:gd name="T27" fmla="*/ 56 h 284"/>
                  <a:gd name="T28" fmla="*/ 134 w 258"/>
                  <a:gd name="T29" fmla="*/ 56 h 284"/>
                  <a:gd name="T30" fmla="*/ 118 w 258"/>
                  <a:gd name="T31" fmla="*/ 58 h 284"/>
                  <a:gd name="T32" fmla="*/ 106 w 258"/>
                  <a:gd name="T33" fmla="*/ 64 h 284"/>
                  <a:gd name="T34" fmla="*/ 106 w 258"/>
                  <a:gd name="T35" fmla="*/ 64 h 284"/>
                  <a:gd name="T36" fmla="*/ 94 w 258"/>
                  <a:gd name="T37" fmla="*/ 70 h 284"/>
                  <a:gd name="T38" fmla="*/ 86 w 258"/>
                  <a:gd name="T39" fmla="*/ 81 h 284"/>
                  <a:gd name="T40" fmla="*/ 86 w 258"/>
                  <a:gd name="T41" fmla="*/ 81 h 284"/>
                  <a:gd name="T42" fmla="*/ 78 w 258"/>
                  <a:gd name="T43" fmla="*/ 93 h 284"/>
                  <a:gd name="T44" fmla="*/ 74 w 258"/>
                  <a:gd name="T45" fmla="*/ 105 h 284"/>
                  <a:gd name="T46" fmla="*/ 74 w 258"/>
                  <a:gd name="T47" fmla="*/ 105 h 284"/>
                  <a:gd name="T48" fmla="*/ 70 w 258"/>
                  <a:gd name="T49" fmla="*/ 119 h 284"/>
                  <a:gd name="T50" fmla="*/ 70 w 258"/>
                  <a:gd name="T51" fmla="*/ 135 h 284"/>
                  <a:gd name="T52" fmla="*/ 70 w 258"/>
                  <a:gd name="T53" fmla="*/ 284 h 284"/>
                  <a:gd name="T54" fmla="*/ 0 w 258"/>
                  <a:gd name="T55" fmla="*/ 284 h 284"/>
                  <a:gd name="T56" fmla="*/ 0 w 258"/>
                  <a:gd name="T57" fmla="*/ 8 h 284"/>
                  <a:gd name="T58" fmla="*/ 70 w 258"/>
                  <a:gd name="T59" fmla="*/ 8 h 284"/>
                  <a:gd name="T60" fmla="*/ 70 w 258"/>
                  <a:gd name="T61" fmla="*/ 52 h 284"/>
                  <a:gd name="T62" fmla="*/ 70 w 258"/>
                  <a:gd name="T63" fmla="*/ 52 h 284"/>
                  <a:gd name="T64" fmla="*/ 78 w 258"/>
                  <a:gd name="T65" fmla="*/ 38 h 284"/>
                  <a:gd name="T66" fmla="*/ 86 w 258"/>
                  <a:gd name="T67" fmla="*/ 28 h 284"/>
                  <a:gd name="T68" fmla="*/ 96 w 258"/>
                  <a:gd name="T69" fmla="*/ 20 h 284"/>
                  <a:gd name="T70" fmla="*/ 108 w 258"/>
                  <a:gd name="T71" fmla="*/ 12 h 284"/>
                  <a:gd name="T72" fmla="*/ 108 w 258"/>
                  <a:gd name="T73" fmla="*/ 12 h 284"/>
                  <a:gd name="T74" fmla="*/ 120 w 258"/>
                  <a:gd name="T75" fmla="*/ 6 h 284"/>
                  <a:gd name="T76" fmla="*/ 132 w 258"/>
                  <a:gd name="T77" fmla="*/ 4 h 284"/>
                  <a:gd name="T78" fmla="*/ 146 w 258"/>
                  <a:gd name="T79" fmla="*/ 0 h 284"/>
                  <a:gd name="T80" fmla="*/ 162 w 258"/>
                  <a:gd name="T81" fmla="*/ 0 h 284"/>
                  <a:gd name="T82" fmla="*/ 162 w 258"/>
                  <a:gd name="T83" fmla="*/ 0 h 284"/>
                  <a:gd name="T84" fmla="*/ 182 w 258"/>
                  <a:gd name="T85" fmla="*/ 2 h 284"/>
                  <a:gd name="T86" fmla="*/ 202 w 258"/>
                  <a:gd name="T87" fmla="*/ 6 h 284"/>
                  <a:gd name="T88" fmla="*/ 218 w 258"/>
                  <a:gd name="T89" fmla="*/ 14 h 284"/>
                  <a:gd name="T90" fmla="*/ 232 w 258"/>
                  <a:gd name="T91" fmla="*/ 26 h 284"/>
                  <a:gd name="T92" fmla="*/ 232 w 258"/>
                  <a:gd name="T93" fmla="*/ 26 h 284"/>
                  <a:gd name="T94" fmla="*/ 244 w 258"/>
                  <a:gd name="T95" fmla="*/ 40 h 284"/>
                  <a:gd name="T96" fmla="*/ 252 w 258"/>
                  <a:gd name="T97" fmla="*/ 56 h 284"/>
                  <a:gd name="T98" fmla="*/ 256 w 258"/>
                  <a:gd name="T99" fmla="*/ 77 h 284"/>
                  <a:gd name="T100" fmla="*/ 258 w 258"/>
                  <a:gd name="T101" fmla="*/ 97 h 284"/>
                  <a:gd name="T102" fmla="*/ 258 w 258"/>
                  <a:gd name="T103" fmla="*/ 284 h 284"/>
                  <a:gd name="T104" fmla="*/ 188 w 258"/>
                  <a:gd name="T105" fmla="*/ 28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58" h="284">
                    <a:moveTo>
                      <a:pt x="188" y="284"/>
                    </a:moveTo>
                    <a:lnTo>
                      <a:pt x="188" y="125"/>
                    </a:lnTo>
                    <a:lnTo>
                      <a:pt x="188" y="125"/>
                    </a:lnTo>
                    <a:lnTo>
                      <a:pt x="188" y="111"/>
                    </a:lnTo>
                    <a:lnTo>
                      <a:pt x="186" y="99"/>
                    </a:lnTo>
                    <a:lnTo>
                      <a:pt x="186" y="99"/>
                    </a:lnTo>
                    <a:lnTo>
                      <a:pt x="182" y="87"/>
                    </a:lnTo>
                    <a:lnTo>
                      <a:pt x="176" y="77"/>
                    </a:lnTo>
                    <a:lnTo>
                      <a:pt x="176" y="77"/>
                    </a:lnTo>
                    <a:lnTo>
                      <a:pt x="168" y="68"/>
                    </a:lnTo>
                    <a:lnTo>
                      <a:pt x="160" y="62"/>
                    </a:lnTo>
                    <a:lnTo>
                      <a:pt x="160" y="62"/>
                    </a:lnTo>
                    <a:lnTo>
                      <a:pt x="148" y="58"/>
                    </a:lnTo>
                    <a:lnTo>
                      <a:pt x="134" y="56"/>
                    </a:lnTo>
                    <a:lnTo>
                      <a:pt x="134" y="56"/>
                    </a:lnTo>
                    <a:lnTo>
                      <a:pt x="118" y="58"/>
                    </a:lnTo>
                    <a:lnTo>
                      <a:pt x="106" y="64"/>
                    </a:lnTo>
                    <a:lnTo>
                      <a:pt x="106" y="64"/>
                    </a:lnTo>
                    <a:lnTo>
                      <a:pt x="94" y="70"/>
                    </a:lnTo>
                    <a:lnTo>
                      <a:pt x="86" y="81"/>
                    </a:lnTo>
                    <a:lnTo>
                      <a:pt x="86" y="81"/>
                    </a:lnTo>
                    <a:lnTo>
                      <a:pt x="78" y="93"/>
                    </a:lnTo>
                    <a:lnTo>
                      <a:pt x="74" y="105"/>
                    </a:lnTo>
                    <a:lnTo>
                      <a:pt x="74" y="105"/>
                    </a:lnTo>
                    <a:lnTo>
                      <a:pt x="70" y="119"/>
                    </a:lnTo>
                    <a:lnTo>
                      <a:pt x="70" y="135"/>
                    </a:lnTo>
                    <a:lnTo>
                      <a:pt x="70" y="284"/>
                    </a:lnTo>
                    <a:lnTo>
                      <a:pt x="0" y="284"/>
                    </a:lnTo>
                    <a:lnTo>
                      <a:pt x="0" y="8"/>
                    </a:lnTo>
                    <a:lnTo>
                      <a:pt x="70" y="8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8" y="38"/>
                    </a:lnTo>
                    <a:lnTo>
                      <a:pt x="86" y="28"/>
                    </a:lnTo>
                    <a:lnTo>
                      <a:pt x="96" y="20"/>
                    </a:lnTo>
                    <a:lnTo>
                      <a:pt x="108" y="12"/>
                    </a:lnTo>
                    <a:lnTo>
                      <a:pt x="108" y="12"/>
                    </a:lnTo>
                    <a:lnTo>
                      <a:pt x="120" y="6"/>
                    </a:lnTo>
                    <a:lnTo>
                      <a:pt x="132" y="4"/>
                    </a:lnTo>
                    <a:lnTo>
                      <a:pt x="146" y="0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82" y="2"/>
                    </a:lnTo>
                    <a:lnTo>
                      <a:pt x="202" y="6"/>
                    </a:lnTo>
                    <a:lnTo>
                      <a:pt x="218" y="14"/>
                    </a:lnTo>
                    <a:lnTo>
                      <a:pt x="232" y="26"/>
                    </a:lnTo>
                    <a:lnTo>
                      <a:pt x="232" y="26"/>
                    </a:lnTo>
                    <a:lnTo>
                      <a:pt x="244" y="40"/>
                    </a:lnTo>
                    <a:lnTo>
                      <a:pt x="252" y="56"/>
                    </a:lnTo>
                    <a:lnTo>
                      <a:pt x="256" y="77"/>
                    </a:lnTo>
                    <a:lnTo>
                      <a:pt x="258" y="97"/>
                    </a:lnTo>
                    <a:lnTo>
                      <a:pt x="258" y="284"/>
                    </a:lnTo>
                    <a:lnTo>
                      <a:pt x="188" y="284"/>
                    </a:lnTo>
                    <a:close/>
                  </a:path>
                </a:pathLst>
              </a:custGeom>
              <a:solidFill>
                <a:srgbClr val="003A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15" name="Freeform 56">
                <a:extLst>
                  <a:ext uri="{FF2B5EF4-FFF2-40B4-BE49-F238E27FC236}">
                    <a16:creationId xmlns:a16="http://schemas.microsoft.com/office/drawing/2014/main" id="{8FD704BC-EB97-44E8-AED1-7BFA459767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43938" y="3171826"/>
                <a:ext cx="401638" cy="463550"/>
              </a:xfrm>
              <a:custGeom>
                <a:avLst/>
                <a:gdLst>
                  <a:gd name="T0" fmla="*/ 251 w 253"/>
                  <a:gd name="T1" fmla="*/ 213 h 292"/>
                  <a:gd name="T2" fmla="*/ 241 w 253"/>
                  <a:gd name="T3" fmla="*/ 243 h 292"/>
                  <a:gd name="T4" fmla="*/ 229 w 253"/>
                  <a:gd name="T5" fmla="*/ 260 h 292"/>
                  <a:gd name="T6" fmla="*/ 193 w 253"/>
                  <a:gd name="T7" fmla="*/ 282 h 292"/>
                  <a:gd name="T8" fmla="*/ 149 w 253"/>
                  <a:gd name="T9" fmla="*/ 290 h 292"/>
                  <a:gd name="T10" fmla="*/ 103 w 253"/>
                  <a:gd name="T11" fmla="*/ 290 h 292"/>
                  <a:gd name="T12" fmla="*/ 57 w 253"/>
                  <a:gd name="T13" fmla="*/ 278 h 292"/>
                  <a:gd name="T14" fmla="*/ 29 w 253"/>
                  <a:gd name="T15" fmla="*/ 262 h 292"/>
                  <a:gd name="T16" fmla="*/ 12 w 253"/>
                  <a:gd name="T17" fmla="*/ 237 h 292"/>
                  <a:gd name="T18" fmla="*/ 4 w 253"/>
                  <a:gd name="T19" fmla="*/ 217 h 292"/>
                  <a:gd name="T20" fmla="*/ 67 w 253"/>
                  <a:gd name="T21" fmla="*/ 193 h 292"/>
                  <a:gd name="T22" fmla="*/ 71 w 253"/>
                  <a:gd name="T23" fmla="*/ 217 h 292"/>
                  <a:gd name="T24" fmla="*/ 85 w 253"/>
                  <a:gd name="T25" fmla="*/ 233 h 292"/>
                  <a:gd name="T26" fmla="*/ 117 w 253"/>
                  <a:gd name="T27" fmla="*/ 245 h 292"/>
                  <a:gd name="T28" fmla="*/ 147 w 253"/>
                  <a:gd name="T29" fmla="*/ 243 h 292"/>
                  <a:gd name="T30" fmla="*/ 165 w 253"/>
                  <a:gd name="T31" fmla="*/ 237 h 292"/>
                  <a:gd name="T32" fmla="*/ 179 w 253"/>
                  <a:gd name="T33" fmla="*/ 225 h 292"/>
                  <a:gd name="T34" fmla="*/ 185 w 253"/>
                  <a:gd name="T35" fmla="*/ 209 h 292"/>
                  <a:gd name="T36" fmla="*/ 181 w 253"/>
                  <a:gd name="T37" fmla="*/ 191 h 292"/>
                  <a:gd name="T38" fmla="*/ 167 w 253"/>
                  <a:gd name="T39" fmla="*/ 179 h 292"/>
                  <a:gd name="T40" fmla="*/ 145 w 253"/>
                  <a:gd name="T41" fmla="*/ 171 h 292"/>
                  <a:gd name="T42" fmla="*/ 113 w 253"/>
                  <a:gd name="T43" fmla="*/ 165 h 292"/>
                  <a:gd name="T44" fmla="*/ 69 w 253"/>
                  <a:gd name="T45" fmla="*/ 153 h 292"/>
                  <a:gd name="T46" fmla="*/ 35 w 253"/>
                  <a:gd name="T47" fmla="*/ 137 h 292"/>
                  <a:gd name="T48" fmla="*/ 15 w 253"/>
                  <a:gd name="T49" fmla="*/ 115 h 292"/>
                  <a:gd name="T50" fmla="*/ 8 w 253"/>
                  <a:gd name="T51" fmla="*/ 83 h 292"/>
                  <a:gd name="T52" fmla="*/ 14 w 253"/>
                  <a:gd name="T53" fmla="*/ 54 h 292"/>
                  <a:gd name="T54" fmla="*/ 29 w 253"/>
                  <a:gd name="T55" fmla="*/ 32 h 292"/>
                  <a:gd name="T56" fmla="*/ 61 w 253"/>
                  <a:gd name="T57" fmla="*/ 12 h 292"/>
                  <a:gd name="T58" fmla="*/ 101 w 253"/>
                  <a:gd name="T59" fmla="*/ 2 h 292"/>
                  <a:gd name="T60" fmla="*/ 145 w 253"/>
                  <a:gd name="T61" fmla="*/ 2 h 292"/>
                  <a:gd name="T62" fmla="*/ 187 w 253"/>
                  <a:gd name="T63" fmla="*/ 10 h 292"/>
                  <a:gd name="T64" fmla="*/ 221 w 253"/>
                  <a:gd name="T65" fmla="*/ 30 h 292"/>
                  <a:gd name="T66" fmla="*/ 239 w 253"/>
                  <a:gd name="T67" fmla="*/ 54 h 292"/>
                  <a:gd name="T68" fmla="*/ 245 w 253"/>
                  <a:gd name="T69" fmla="*/ 89 h 292"/>
                  <a:gd name="T70" fmla="*/ 179 w 253"/>
                  <a:gd name="T71" fmla="*/ 77 h 292"/>
                  <a:gd name="T72" fmla="*/ 163 w 253"/>
                  <a:gd name="T73" fmla="*/ 52 h 292"/>
                  <a:gd name="T74" fmla="*/ 147 w 253"/>
                  <a:gd name="T75" fmla="*/ 44 h 292"/>
                  <a:gd name="T76" fmla="*/ 125 w 253"/>
                  <a:gd name="T77" fmla="*/ 40 h 292"/>
                  <a:gd name="T78" fmla="*/ 101 w 253"/>
                  <a:gd name="T79" fmla="*/ 44 h 292"/>
                  <a:gd name="T80" fmla="*/ 85 w 253"/>
                  <a:gd name="T81" fmla="*/ 52 h 292"/>
                  <a:gd name="T82" fmla="*/ 77 w 253"/>
                  <a:gd name="T83" fmla="*/ 64 h 292"/>
                  <a:gd name="T84" fmla="*/ 75 w 253"/>
                  <a:gd name="T85" fmla="*/ 83 h 292"/>
                  <a:gd name="T86" fmla="*/ 87 w 253"/>
                  <a:gd name="T87" fmla="*/ 97 h 292"/>
                  <a:gd name="T88" fmla="*/ 115 w 253"/>
                  <a:gd name="T89" fmla="*/ 111 h 292"/>
                  <a:gd name="T90" fmla="*/ 151 w 253"/>
                  <a:gd name="T91" fmla="*/ 119 h 292"/>
                  <a:gd name="T92" fmla="*/ 205 w 253"/>
                  <a:gd name="T93" fmla="*/ 135 h 292"/>
                  <a:gd name="T94" fmla="*/ 229 w 253"/>
                  <a:gd name="T95" fmla="*/ 149 h 292"/>
                  <a:gd name="T96" fmla="*/ 245 w 253"/>
                  <a:gd name="T97" fmla="*/ 171 h 292"/>
                  <a:gd name="T98" fmla="*/ 253 w 253"/>
                  <a:gd name="T99" fmla="*/ 201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3" h="292">
                    <a:moveTo>
                      <a:pt x="253" y="201"/>
                    </a:moveTo>
                    <a:lnTo>
                      <a:pt x="253" y="201"/>
                    </a:lnTo>
                    <a:lnTo>
                      <a:pt x="251" y="213"/>
                    </a:lnTo>
                    <a:lnTo>
                      <a:pt x="249" y="225"/>
                    </a:lnTo>
                    <a:lnTo>
                      <a:pt x="247" y="235"/>
                    </a:lnTo>
                    <a:lnTo>
                      <a:pt x="241" y="243"/>
                    </a:lnTo>
                    <a:lnTo>
                      <a:pt x="241" y="243"/>
                    </a:lnTo>
                    <a:lnTo>
                      <a:pt x="235" y="254"/>
                    </a:lnTo>
                    <a:lnTo>
                      <a:pt x="229" y="260"/>
                    </a:lnTo>
                    <a:lnTo>
                      <a:pt x="213" y="272"/>
                    </a:lnTo>
                    <a:lnTo>
                      <a:pt x="213" y="272"/>
                    </a:lnTo>
                    <a:lnTo>
                      <a:pt x="193" y="282"/>
                    </a:lnTo>
                    <a:lnTo>
                      <a:pt x="171" y="288"/>
                    </a:lnTo>
                    <a:lnTo>
                      <a:pt x="171" y="288"/>
                    </a:lnTo>
                    <a:lnTo>
                      <a:pt x="149" y="290"/>
                    </a:lnTo>
                    <a:lnTo>
                      <a:pt x="127" y="292"/>
                    </a:lnTo>
                    <a:lnTo>
                      <a:pt x="127" y="292"/>
                    </a:lnTo>
                    <a:lnTo>
                      <a:pt x="103" y="290"/>
                    </a:lnTo>
                    <a:lnTo>
                      <a:pt x="79" y="286"/>
                    </a:lnTo>
                    <a:lnTo>
                      <a:pt x="79" y="286"/>
                    </a:lnTo>
                    <a:lnTo>
                      <a:pt x="57" y="278"/>
                    </a:lnTo>
                    <a:lnTo>
                      <a:pt x="39" y="268"/>
                    </a:lnTo>
                    <a:lnTo>
                      <a:pt x="39" y="268"/>
                    </a:lnTo>
                    <a:lnTo>
                      <a:pt x="29" y="262"/>
                    </a:lnTo>
                    <a:lnTo>
                      <a:pt x="23" y="256"/>
                    </a:lnTo>
                    <a:lnTo>
                      <a:pt x="15" y="247"/>
                    </a:lnTo>
                    <a:lnTo>
                      <a:pt x="12" y="237"/>
                    </a:lnTo>
                    <a:lnTo>
                      <a:pt x="12" y="237"/>
                    </a:lnTo>
                    <a:lnTo>
                      <a:pt x="6" y="227"/>
                    </a:lnTo>
                    <a:lnTo>
                      <a:pt x="4" y="217"/>
                    </a:lnTo>
                    <a:lnTo>
                      <a:pt x="2" y="205"/>
                    </a:lnTo>
                    <a:lnTo>
                      <a:pt x="0" y="193"/>
                    </a:lnTo>
                    <a:lnTo>
                      <a:pt x="67" y="193"/>
                    </a:lnTo>
                    <a:lnTo>
                      <a:pt x="67" y="193"/>
                    </a:lnTo>
                    <a:lnTo>
                      <a:pt x="67" y="205"/>
                    </a:lnTo>
                    <a:lnTo>
                      <a:pt x="71" y="217"/>
                    </a:lnTo>
                    <a:lnTo>
                      <a:pt x="77" y="225"/>
                    </a:lnTo>
                    <a:lnTo>
                      <a:pt x="85" y="233"/>
                    </a:lnTo>
                    <a:lnTo>
                      <a:pt x="85" y="233"/>
                    </a:lnTo>
                    <a:lnTo>
                      <a:pt x="93" y="239"/>
                    </a:lnTo>
                    <a:lnTo>
                      <a:pt x="105" y="243"/>
                    </a:lnTo>
                    <a:lnTo>
                      <a:pt x="117" y="245"/>
                    </a:lnTo>
                    <a:lnTo>
                      <a:pt x="129" y="245"/>
                    </a:lnTo>
                    <a:lnTo>
                      <a:pt x="129" y="245"/>
                    </a:lnTo>
                    <a:lnTo>
                      <a:pt x="147" y="243"/>
                    </a:lnTo>
                    <a:lnTo>
                      <a:pt x="147" y="243"/>
                    </a:lnTo>
                    <a:lnTo>
                      <a:pt x="157" y="241"/>
                    </a:lnTo>
                    <a:lnTo>
                      <a:pt x="165" y="237"/>
                    </a:lnTo>
                    <a:lnTo>
                      <a:pt x="165" y="237"/>
                    </a:lnTo>
                    <a:lnTo>
                      <a:pt x="173" y="233"/>
                    </a:lnTo>
                    <a:lnTo>
                      <a:pt x="179" y="225"/>
                    </a:lnTo>
                    <a:lnTo>
                      <a:pt x="179" y="225"/>
                    </a:lnTo>
                    <a:lnTo>
                      <a:pt x="183" y="217"/>
                    </a:lnTo>
                    <a:lnTo>
                      <a:pt x="185" y="209"/>
                    </a:lnTo>
                    <a:lnTo>
                      <a:pt x="185" y="209"/>
                    </a:lnTo>
                    <a:lnTo>
                      <a:pt x="183" y="199"/>
                    </a:lnTo>
                    <a:lnTo>
                      <a:pt x="181" y="191"/>
                    </a:lnTo>
                    <a:lnTo>
                      <a:pt x="181" y="191"/>
                    </a:lnTo>
                    <a:lnTo>
                      <a:pt x="175" y="185"/>
                    </a:lnTo>
                    <a:lnTo>
                      <a:pt x="167" y="179"/>
                    </a:lnTo>
                    <a:lnTo>
                      <a:pt x="167" y="179"/>
                    </a:lnTo>
                    <a:lnTo>
                      <a:pt x="157" y="175"/>
                    </a:lnTo>
                    <a:lnTo>
                      <a:pt x="145" y="171"/>
                    </a:lnTo>
                    <a:lnTo>
                      <a:pt x="145" y="171"/>
                    </a:lnTo>
                    <a:lnTo>
                      <a:pt x="113" y="165"/>
                    </a:lnTo>
                    <a:lnTo>
                      <a:pt x="113" y="165"/>
                    </a:lnTo>
                    <a:lnTo>
                      <a:pt x="89" y="159"/>
                    </a:lnTo>
                    <a:lnTo>
                      <a:pt x="69" y="153"/>
                    </a:lnTo>
                    <a:lnTo>
                      <a:pt x="69" y="153"/>
                    </a:lnTo>
                    <a:lnTo>
                      <a:pt x="51" y="147"/>
                    </a:lnTo>
                    <a:lnTo>
                      <a:pt x="35" y="137"/>
                    </a:lnTo>
                    <a:lnTo>
                      <a:pt x="35" y="137"/>
                    </a:lnTo>
                    <a:lnTo>
                      <a:pt x="23" y="127"/>
                    </a:lnTo>
                    <a:lnTo>
                      <a:pt x="15" y="115"/>
                    </a:lnTo>
                    <a:lnTo>
                      <a:pt x="15" y="115"/>
                    </a:lnTo>
                    <a:lnTo>
                      <a:pt x="10" y="99"/>
                    </a:lnTo>
                    <a:lnTo>
                      <a:pt x="8" y="83"/>
                    </a:lnTo>
                    <a:lnTo>
                      <a:pt x="8" y="83"/>
                    </a:lnTo>
                    <a:lnTo>
                      <a:pt x="8" y="73"/>
                    </a:lnTo>
                    <a:lnTo>
                      <a:pt x="10" y="62"/>
                    </a:lnTo>
                    <a:lnTo>
                      <a:pt x="14" y="54"/>
                    </a:lnTo>
                    <a:lnTo>
                      <a:pt x="17" y="46"/>
                    </a:lnTo>
                    <a:lnTo>
                      <a:pt x="17" y="46"/>
                    </a:lnTo>
                    <a:lnTo>
                      <a:pt x="29" y="32"/>
                    </a:lnTo>
                    <a:lnTo>
                      <a:pt x="43" y="20"/>
                    </a:lnTo>
                    <a:lnTo>
                      <a:pt x="43" y="20"/>
                    </a:lnTo>
                    <a:lnTo>
                      <a:pt x="61" y="12"/>
                    </a:lnTo>
                    <a:lnTo>
                      <a:pt x="79" y="6"/>
                    </a:lnTo>
                    <a:lnTo>
                      <a:pt x="79" y="6"/>
                    </a:lnTo>
                    <a:lnTo>
                      <a:pt x="101" y="2"/>
                    </a:lnTo>
                    <a:lnTo>
                      <a:pt x="123" y="0"/>
                    </a:lnTo>
                    <a:lnTo>
                      <a:pt x="123" y="0"/>
                    </a:lnTo>
                    <a:lnTo>
                      <a:pt x="145" y="2"/>
                    </a:lnTo>
                    <a:lnTo>
                      <a:pt x="167" y="4"/>
                    </a:lnTo>
                    <a:lnTo>
                      <a:pt x="167" y="4"/>
                    </a:lnTo>
                    <a:lnTo>
                      <a:pt x="187" y="10"/>
                    </a:lnTo>
                    <a:lnTo>
                      <a:pt x="205" y="18"/>
                    </a:lnTo>
                    <a:lnTo>
                      <a:pt x="205" y="18"/>
                    </a:lnTo>
                    <a:lnTo>
                      <a:pt x="221" y="30"/>
                    </a:lnTo>
                    <a:lnTo>
                      <a:pt x="233" y="46"/>
                    </a:lnTo>
                    <a:lnTo>
                      <a:pt x="233" y="46"/>
                    </a:lnTo>
                    <a:lnTo>
                      <a:pt x="239" y="54"/>
                    </a:lnTo>
                    <a:lnTo>
                      <a:pt x="241" y="64"/>
                    </a:lnTo>
                    <a:lnTo>
                      <a:pt x="243" y="77"/>
                    </a:lnTo>
                    <a:lnTo>
                      <a:pt x="245" y="89"/>
                    </a:lnTo>
                    <a:lnTo>
                      <a:pt x="181" y="89"/>
                    </a:lnTo>
                    <a:lnTo>
                      <a:pt x="181" y="89"/>
                    </a:lnTo>
                    <a:lnTo>
                      <a:pt x="179" y="77"/>
                    </a:lnTo>
                    <a:lnTo>
                      <a:pt x="177" y="66"/>
                    </a:lnTo>
                    <a:lnTo>
                      <a:pt x="171" y="58"/>
                    </a:lnTo>
                    <a:lnTo>
                      <a:pt x="163" y="52"/>
                    </a:lnTo>
                    <a:lnTo>
                      <a:pt x="163" y="52"/>
                    </a:lnTo>
                    <a:lnTo>
                      <a:pt x="155" y="48"/>
                    </a:lnTo>
                    <a:lnTo>
                      <a:pt x="147" y="44"/>
                    </a:lnTo>
                    <a:lnTo>
                      <a:pt x="137" y="42"/>
                    </a:lnTo>
                    <a:lnTo>
                      <a:pt x="125" y="40"/>
                    </a:lnTo>
                    <a:lnTo>
                      <a:pt x="125" y="40"/>
                    </a:lnTo>
                    <a:lnTo>
                      <a:pt x="113" y="42"/>
                    </a:lnTo>
                    <a:lnTo>
                      <a:pt x="101" y="44"/>
                    </a:lnTo>
                    <a:lnTo>
                      <a:pt x="101" y="44"/>
                    </a:lnTo>
                    <a:lnTo>
                      <a:pt x="93" y="48"/>
                    </a:lnTo>
                    <a:lnTo>
                      <a:pt x="85" y="52"/>
                    </a:lnTo>
                    <a:lnTo>
                      <a:pt x="85" y="52"/>
                    </a:lnTo>
                    <a:lnTo>
                      <a:pt x="81" y="58"/>
                    </a:lnTo>
                    <a:lnTo>
                      <a:pt x="77" y="64"/>
                    </a:lnTo>
                    <a:lnTo>
                      <a:pt x="77" y="64"/>
                    </a:lnTo>
                    <a:lnTo>
                      <a:pt x="75" y="77"/>
                    </a:lnTo>
                    <a:lnTo>
                      <a:pt x="75" y="77"/>
                    </a:lnTo>
                    <a:lnTo>
                      <a:pt x="75" y="83"/>
                    </a:lnTo>
                    <a:lnTo>
                      <a:pt x="77" y="89"/>
                    </a:lnTo>
                    <a:lnTo>
                      <a:pt x="81" y="93"/>
                    </a:lnTo>
                    <a:lnTo>
                      <a:pt x="87" y="97"/>
                    </a:lnTo>
                    <a:lnTo>
                      <a:pt x="87" y="97"/>
                    </a:lnTo>
                    <a:lnTo>
                      <a:pt x="101" y="105"/>
                    </a:lnTo>
                    <a:lnTo>
                      <a:pt x="115" y="111"/>
                    </a:lnTo>
                    <a:lnTo>
                      <a:pt x="115" y="111"/>
                    </a:lnTo>
                    <a:lnTo>
                      <a:pt x="151" y="119"/>
                    </a:lnTo>
                    <a:lnTo>
                      <a:pt x="151" y="119"/>
                    </a:lnTo>
                    <a:lnTo>
                      <a:pt x="177" y="125"/>
                    </a:lnTo>
                    <a:lnTo>
                      <a:pt x="177" y="125"/>
                    </a:lnTo>
                    <a:lnTo>
                      <a:pt x="205" y="135"/>
                    </a:lnTo>
                    <a:lnTo>
                      <a:pt x="205" y="135"/>
                    </a:lnTo>
                    <a:lnTo>
                      <a:pt x="219" y="141"/>
                    </a:lnTo>
                    <a:lnTo>
                      <a:pt x="229" y="149"/>
                    </a:lnTo>
                    <a:lnTo>
                      <a:pt x="229" y="149"/>
                    </a:lnTo>
                    <a:lnTo>
                      <a:pt x="239" y="159"/>
                    </a:lnTo>
                    <a:lnTo>
                      <a:pt x="245" y="171"/>
                    </a:lnTo>
                    <a:lnTo>
                      <a:pt x="245" y="171"/>
                    </a:lnTo>
                    <a:lnTo>
                      <a:pt x="251" y="185"/>
                    </a:lnTo>
                    <a:lnTo>
                      <a:pt x="253" y="201"/>
                    </a:lnTo>
                    <a:lnTo>
                      <a:pt x="253" y="201"/>
                    </a:lnTo>
                    <a:close/>
                  </a:path>
                </a:pathLst>
              </a:custGeom>
              <a:solidFill>
                <a:srgbClr val="003A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16" name="Freeform 57">
                <a:extLst>
                  <a:ext uri="{FF2B5EF4-FFF2-40B4-BE49-F238E27FC236}">
                    <a16:creationId xmlns:a16="http://schemas.microsoft.com/office/drawing/2014/main" id="{6086B1CC-1032-4C98-B144-622BF7B7F0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096375" y="3171826"/>
                <a:ext cx="425450" cy="463550"/>
              </a:xfrm>
              <a:custGeom>
                <a:avLst/>
                <a:gdLst>
                  <a:gd name="T0" fmla="*/ 254 w 268"/>
                  <a:gd name="T1" fmla="*/ 227 h 292"/>
                  <a:gd name="T2" fmla="*/ 226 w 268"/>
                  <a:gd name="T3" fmla="*/ 262 h 292"/>
                  <a:gd name="T4" fmla="*/ 208 w 268"/>
                  <a:gd name="T5" fmla="*/ 276 h 292"/>
                  <a:gd name="T6" fmla="*/ 186 w 268"/>
                  <a:gd name="T7" fmla="*/ 284 h 292"/>
                  <a:gd name="T8" fmla="*/ 138 w 268"/>
                  <a:gd name="T9" fmla="*/ 292 h 292"/>
                  <a:gd name="T10" fmla="*/ 124 w 268"/>
                  <a:gd name="T11" fmla="*/ 290 h 292"/>
                  <a:gd name="T12" fmla="*/ 96 w 268"/>
                  <a:gd name="T13" fmla="*/ 286 h 292"/>
                  <a:gd name="T14" fmla="*/ 82 w 268"/>
                  <a:gd name="T15" fmla="*/ 280 h 292"/>
                  <a:gd name="T16" fmla="*/ 58 w 268"/>
                  <a:gd name="T17" fmla="*/ 268 h 292"/>
                  <a:gd name="T18" fmla="*/ 38 w 268"/>
                  <a:gd name="T19" fmla="*/ 249 h 292"/>
                  <a:gd name="T20" fmla="*/ 30 w 268"/>
                  <a:gd name="T21" fmla="*/ 239 h 292"/>
                  <a:gd name="T22" fmla="*/ 16 w 268"/>
                  <a:gd name="T23" fmla="*/ 217 h 292"/>
                  <a:gd name="T24" fmla="*/ 10 w 268"/>
                  <a:gd name="T25" fmla="*/ 205 h 292"/>
                  <a:gd name="T26" fmla="*/ 2 w 268"/>
                  <a:gd name="T27" fmla="*/ 177 h 292"/>
                  <a:gd name="T28" fmla="*/ 0 w 268"/>
                  <a:gd name="T29" fmla="*/ 149 h 292"/>
                  <a:gd name="T30" fmla="*/ 0 w 268"/>
                  <a:gd name="T31" fmla="*/ 133 h 292"/>
                  <a:gd name="T32" fmla="*/ 6 w 268"/>
                  <a:gd name="T33" fmla="*/ 103 h 292"/>
                  <a:gd name="T34" fmla="*/ 10 w 268"/>
                  <a:gd name="T35" fmla="*/ 89 h 292"/>
                  <a:gd name="T36" fmla="*/ 22 w 268"/>
                  <a:gd name="T37" fmla="*/ 64 h 292"/>
                  <a:gd name="T38" fmla="*/ 38 w 268"/>
                  <a:gd name="T39" fmla="*/ 42 h 292"/>
                  <a:gd name="T40" fmla="*/ 48 w 268"/>
                  <a:gd name="T41" fmla="*/ 34 h 292"/>
                  <a:gd name="T42" fmla="*/ 70 w 268"/>
                  <a:gd name="T43" fmla="*/ 18 h 292"/>
                  <a:gd name="T44" fmla="*/ 82 w 268"/>
                  <a:gd name="T45" fmla="*/ 12 h 292"/>
                  <a:gd name="T46" fmla="*/ 110 w 268"/>
                  <a:gd name="T47" fmla="*/ 4 h 292"/>
                  <a:gd name="T48" fmla="*/ 142 w 268"/>
                  <a:gd name="T49" fmla="*/ 0 h 292"/>
                  <a:gd name="T50" fmla="*/ 164 w 268"/>
                  <a:gd name="T51" fmla="*/ 2 h 292"/>
                  <a:gd name="T52" fmla="*/ 188 w 268"/>
                  <a:gd name="T53" fmla="*/ 6 h 292"/>
                  <a:gd name="T54" fmla="*/ 226 w 268"/>
                  <a:gd name="T55" fmla="*/ 26 h 292"/>
                  <a:gd name="T56" fmla="*/ 242 w 268"/>
                  <a:gd name="T57" fmla="*/ 40 h 292"/>
                  <a:gd name="T58" fmla="*/ 256 w 268"/>
                  <a:gd name="T59" fmla="*/ 58 h 292"/>
                  <a:gd name="T60" fmla="*/ 264 w 268"/>
                  <a:gd name="T61" fmla="*/ 81 h 292"/>
                  <a:gd name="T62" fmla="*/ 72 w 268"/>
                  <a:gd name="T63" fmla="*/ 177 h 292"/>
                  <a:gd name="T64" fmla="*/ 74 w 268"/>
                  <a:gd name="T65" fmla="*/ 189 h 292"/>
                  <a:gd name="T66" fmla="*/ 84 w 268"/>
                  <a:gd name="T67" fmla="*/ 211 h 292"/>
                  <a:gd name="T68" fmla="*/ 92 w 268"/>
                  <a:gd name="T69" fmla="*/ 221 h 292"/>
                  <a:gd name="T70" fmla="*/ 112 w 268"/>
                  <a:gd name="T71" fmla="*/ 233 h 292"/>
                  <a:gd name="T72" fmla="*/ 140 w 268"/>
                  <a:gd name="T73" fmla="*/ 239 h 292"/>
                  <a:gd name="T74" fmla="*/ 152 w 268"/>
                  <a:gd name="T75" fmla="*/ 237 h 292"/>
                  <a:gd name="T76" fmla="*/ 174 w 268"/>
                  <a:gd name="T77" fmla="*/ 229 h 292"/>
                  <a:gd name="T78" fmla="*/ 182 w 268"/>
                  <a:gd name="T79" fmla="*/ 221 h 292"/>
                  <a:gd name="T80" fmla="*/ 196 w 268"/>
                  <a:gd name="T81" fmla="*/ 203 h 292"/>
                  <a:gd name="T82" fmla="*/ 202 w 268"/>
                  <a:gd name="T83" fmla="*/ 179 h 292"/>
                  <a:gd name="T84" fmla="*/ 268 w 268"/>
                  <a:gd name="T85" fmla="*/ 179 h 292"/>
                  <a:gd name="T86" fmla="*/ 260 w 268"/>
                  <a:gd name="T87" fmla="*/ 217 h 292"/>
                  <a:gd name="T88" fmla="*/ 254 w 268"/>
                  <a:gd name="T89" fmla="*/ 227 h 292"/>
                  <a:gd name="T90" fmla="*/ 176 w 268"/>
                  <a:gd name="T91" fmla="*/ 62 h 292"/>
                  <a:gd name="T92" fmla="*/ 160 w 268"/>
                  <a:gd name="T93" fmla="*/ 54 h 292"/>
                  <a:gd name="T94" fmla="*/ 142 w 268"/>
                  <a:gd name="T95" fmla="*/ 52 h 292"/>
                  <a:gd name="T96" fmla="*/ 126 w 268"/>
                  <a:gd name="T97" fmla="*/ 54 h 292"/>
                  <a:gd name="T98" fmla="*/ 110 w 268"/>
                  <a:gd name="T99" fmla="*/ 58 h 292"/>
                  <a:gd name="T100" fmla="*/ 90 w 268"/>
                  <a:gd name="T101" fmla="*/ 77 h 292"/>
                  <a:gd name="T102" fmla="*/ 82 w 268"/>
                  <a:gd name="T103" fmla="*/ 87 h 292"/>
                  <a:gd name="T104" fmla="*/ 76 w 268"/>
                  <a:gd name="T105" fmla="*/ 101 h 292"/>
                  <a:gd name="T106" fmla="*/ 70 w 268"/>
                  <a:gd name="T107" fmla="*/ 129 h 292"/>
                  <a:gd name="T108" fmla="*/ 198 w 268"/>
                  <a:gd name="T109" fmla="*/ 89 h 292"/>
                  <a:gd name="T110" fmla="*/ 194 w 268"/>
                  <a:gd name="T111" fmla="*/ 81 h 292"/>
                  <a:gd name="T112" fmla="*/ 184 w 268"/>
                  <a:gd name="T113" fmla="*/ 66 h 292"/>
                  <a:gd name="T114" fmla="*/ 176 w 268"/>
                  <a:gd name="T115" fmla="*/ 62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68" h="292">
                    <a:moveTo>
                      <a:pt x="254" y="227"/>
                    </a:moveTo>
                    <a:lnTo>
                      <a:pt x="254" y="227"/>
                    </a:lnTo>
                    <a:lnTo>
                      <a:pt x="242" y="245"/>
                    </a:lnTo>
                    <a:lnTo>
                      <a:pt x="226" y="262"/>
                    </a:lnTo>
                    <a:lnTo>
                      <a:pt x="226" y="262"/>
                    </a:lnTo>
                    <a:lnTo>
                      <a:pt x="208" y="276"/>
                    </a:lnTo>
                    <a:lnTo>
                      <a:pt x="186" y="284"/>
                    </a:lnTo>
                    <a:lnTo>
                      <a:pt x="186" y="284"/>
                    </a:lnTo>
                    <a:lnTo>
                      <a:pt x="164" y="290"/>
                    </a:lnTo>
                    <a:lnTo>
                      <a:pt x="138" y="292"/>
                    </a:lnTo>
                    <a:lnTo>
                      <a:pt x="138" y="292"/>
                    </a:lnTo>
                    <a:lnTo>
                      <a:pt x="124" y="290"/>
                    </a:lnTo>
                    <a:lnTo>
                      <a:pt x="108" y="288"/>
                    </a:lnTo>
                    <a:lnTo>
                      <a:pt x="96" y="286"/>
                    </a:lnTo>
                    <a:lnTo>
                      <a:pt x="82" y="280"/>
                    </a:lnTo>
                    <a:lnTo>
                      <a:pt x="82" y="280"/>
                    </a:lnTo>
                    <a:lnTo>
                      <a:pt x="70" y="274"/>
                    </a:lnTo>
                    <a:lnTo>
                      <a:pt x="58" y="268"/>
                    </a:lnTo>
                    <a:lnTo>
                      <a:pt x="48" y="260"/>
                    </a:lnTo>
                    <a:lnTo>
                      <a:pt x="38" y="249"/>
                    </a:lnTo>
                    <a:lnTo>
                      <a:pt x="38" y="249"/>
                    </a:lnTo>
                    <a:lnTo>
                      <a:pt x="30" y="239"/>
                    </a:lnTo>
                    <a:lnTo>
                      <a:pt x="22" y="229"/>
                    </a:lnTo>
                    <a:lnTo>
                      <a:pt x="16" y="217"/>
                    </a:lnTo>
                    <a:lnTo>
                      <a:pt x="10" y="205"/>
                    </a:lnTo>
                    <a:lnTo>
                      <a:pt x="10" y="205"/>
                    </a:lnTo>
                    <a:lnTo>
                      <a:pt x="6" y="191"/>
                    </a:lnTo>
                    <a:lnTo>
                      <a:pt x="2" y="177"/>
                    </a:lnTo>
                    <a:lnTo>
                      <a:pt x="0" y="163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0" y="133"/>
                    </a:lnTo>
                    <a:lnTo>
                      <a:pt x="2" y="119"/>
                    </a:lnTo>
                    <a:lnTo>
                      <a:pt x="6" y="103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16" y="77"/>
                    </a:lnTo>
                    <a:lnTo>
                      <a:pt x="22" y="64"/>
                    </a:lnTo>
                    <a:lnTo>
                      <a:pt x="30" y="52"/>
                    </a:lnTo>
                    <a:lnTo>
                      <a:pt x="38" y="42"/>
                    </a:lnTo>
                    <a:lnTo>
                      <a:pt x="38" y="42"/>
                    </a:lnTo>
                    <a:lnTo>
                      <a:pt x="48" y="34"/>
                    </a:lnTo>
                    <a:lnTo>
                      <a:pt x="58" y="24"/>
                    </a:lnTo>
                    <a:lnTo>
                      <a:pt x="70" y="18"/>
                    </a:lnTo>
                    <a:lnTo>
                      <a:pt x="82" y="12"/>
                    </a:lnTo>
                    <a:lnTo>
                      <a:pt x="82" y="12"/>
                    </a:lnTo>
                    <a:lnTo>
                      <a:pt x="96" y="6"/>
                    </a:lnTo>
                    <a:lnTo>
                      <a:pt x="110" y="4"/>
                    </a:lnTo>
                    <a:lnTo>
                      <a:pt x="126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64" y="2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208" y="14"/>
                    </a:lnTo>
                    <a:lnTo>
                      <a:pt x="226" y="26"/>
                    </a:lnTo>
                    <a:lnTo>
                      <a:pt x="226" y="26"/>
                    </a:lnTo>
                    <a:lnTo>
                      <a:pt x="242" y="40"/>
                    </a:lnTo>
                    <a:lnTo>
                      <a:pt x="256" y="58"/>
                    </a:lnTo>
                    <a:lnTo>
                      <a:pt x="256" y="58"/>
                    </a:lnTo>
                    <a:lnTo>
                      <a:pt x="260" y="68"/>
                    </a:lnTo>
                    <a:lnTo>
                      <a:pt x="264" y="81"/>
                    </a:lnTo>
                    <a:lnTo>
                      <a:pt x="268" y="105"/>
                    </a:lnTo>
                    <a:lnTo>
                      <a:pt x="72" y="177"/>
                    </a:lnTo>
                    <a:lnTo>
                      <a:pt x="72" y="177"/>
                    </a:lnTo>
                    <a:lnTo>
                      <a:pt x="74" y="189"/>
                    </a:lnTo>
                    <a:lnTo>
                      <a:pt x="80" y="201"/>
                    </a:lnTo>
                    <a:lnTo>
                      <a:pt x="84" y="211"/>
                    </a:lnTo>
                    <a:lnTo>
                      <a:pt x="92" y="221"/>
                    </a:lnTo>
                    <a:lnTo>
                      <a:pt x="92" y="221"/>
                    </a:lnTo>
                    <a:lnTo>
                      <a:pt x="102" y="229"/>
                    </a:lnTo>
                    <a:lnTo>
                      <a:pt x="112" y="233"/>
                    </a:lnTo>
                    <a:lnTo>
                      <a:pt x="126" y="237"/>
                    </a:lnTo>
                    <a:lnTo>
                      <a:pt x="140" y="239"/>
                    </a:lnTo>
                    <a:lnTo>
                      <a:pt x="140" y="239"/>
                    </a:lnTo>
                    <a:lnTo>
                      <a:pt x="152" y="237"/>
                    </a:lnTo>
                    <a:lnTo>
                      <a:pt x="164" y="235"/>
                    </a:lnTo>
                    <a:lnTo>
                      <a:pt x="174" y="229"/>
                    </a:lnTo>
                    <a:lnTo>
                      <a:pt x="182" y="221"/>
                    </a:lnTo>
                    <a:lnTo>
                      <a:pt x="182" y="221"/>
                    </a:lnTo>
                    <a:lnTo>
                      <a:pt x="190" y="213"/>
                    </a:lnTo>
                    <a:lnTo>
                      <a:pt x="196" y="203"/>
                    </a:lnTo>
                    <a:lnTo>
                      <a:pt x="200" y="191"/>
                    </a:lnTo>
                    <a:lnTo>
                      <a:pt x="202" y="179"/>
                    </a:lnTo>
                    <a:lnTo>
                      <a:pt x="268" y="179"/>
                    </a:lnTo>
                    <a:lnTo>
                      <a:pt x="268" y="179"/>
                    </a:lnTo>
                    <a:lnTo>
                      <a:pt x="264" y="205"/>
                    </a:lnTo>
                    <a:lnTo>
                      <a:pt x="260" y="217"/>
                    </a:lnTo>
                    <a:lnTo>
                      <a:pt x="254" y="227"/>
                    </a:lnTo>
                    <a:lnTo>
                      <a:pt x="254" y="227"/>
                    </a:lnTo>
                    <a:close/>
                    <a:moveTo>
                      <a:pt x="176" y="62"/>
                    </a:moveTo>
                    <a:lnTo>
                      <a:pt x="176" y="62"/>
                    </a:lnTo>
                    <a:lnTo>
                      <a:pt x="170" y="58"/>
                    </a:lnTo>
                    <a:lnTo>
                      <a:pt x="160" y="54"/>
                    </a:lnTo>
                    <a:lnTo>
                      <a:pt x="152" y="54"/>
                    </a:lnTo>
                    <a:lnTo>
                      <a:pt x="142" y="52"/>
                    </a:lnTo>
                    <a:lnTo>
                      <a:pt x="142" y="52"/>
                    </a:lnTo>
                    <a:lnTo>
                      <a:pt x="126" y="54"/>
                    </a:lnTo>
                    <a:lnTo>
                      <a:pt x="110" y="58"/>
                    </a:lnTo>
                    <a:lnTo>
                      <a:pt x="110" y="58"/>
                    </a:lnTo>
                    <a:lnTo>
                      <a:pt x="100" y="66"/>
                    </a:lnTo>
                    <a:lnTo>
                      <a:pt x="90" y="77"/>
                    </a:lnTo>
                    <a:lnTo>
                      <a:pt x="90" y="77"/>
                    </a:lnTo>
                    <a:lnTo>
                      <a:pt x="82" y="87"/>
                    </a:lnTo>
                    <a:lnTo>
                      <a:pt x="76" y="101"/>
                    </a:lnTo>
                    <a:lnTo>
                      <a:pt x="76" y="101"/>
                    </a:lnTo>
                    <a:lnTo>
                      <a:pt x="72" y="115"/>
                    </a:lnTo>
                    <a:lnTo>
                      <a:pt x="70" y="129"/>
                    </a:lnTo>
                    <a:lnTo>
                      <a:pt x="70" y="135"/>
                    </a:lnTo>
                    <a:lnTo>
                      <a:pt x="198" y="89"/>
                    </a:lnTo>
                    <a:lnTo>
                      <a:pt x="198" y="89"/>
                    </a:lnTo>
                    <a:lnTo>
                      <a:pt x="194" y="81"/>
                    </a:lnTo>
                    <a:lnTo>
                      <a:pt x="190" y="75"/>
                    </a:lnTo>
                    <a:lnTo>
                      <a:pt x="184" y="66"/>
                    </a:lnTo>
                    <a:lnTo>
                      <a:pt x="176" y="62"/>
                    </a:lnTo>
                    <a:lnTo>
                      <a:pt x="176" y="62"/>
                    </a:lnTo>
                    <a:close/>
                  </a:path>
                </a:pathLst>
              </a:custGeom>
              <a:solidFill>
                <a:srgbClr val="003A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17" name="Freeform 58">
                <a:extLst>
                  <a:ext uri="{FF2B5EF4-FFF2-40B4-BE49-F238E27FC236}">
                    <a16:creationId xmlns:a16="http://schemas.microsoft.com/office/drawing/2014/main" id="{D66ABF9D-6B44-4F53-9DD3-8494A09A70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8675" y="3000376"/>
                <a:ext cx="117475" cy="117475"/>
              </a:xfrm>
              <a:custGeom>
                <a:avLst/>
                <a:gdLst>
                  <a:gd name="T0" fmla="*/ 74 w 74"/>
                  <a:gd name="T1" fmla="*/ 38 h 74"/>
                  <a:gd name="T2" fmla="*/ 74 w 74"/>
                  <a:gd name="T3" fmla="*/ 38 h 74"/>
                  <a:gd name="T4" fmla="*/ 74 w 74"/>
                  <a:gd name="T5" fmla="*/ 44 h 74"/>
                  <a:gd name="T6" fmla="*/ 72 w 74"/>
                  <a:gd name="T7" fmla="*/ 52 h 74"/>
                  <a:gd name="T8" fmla="*/ 68 w 74"/>
                  <a:gd name="T9" fmla="*/ 58 h 74"/>
                  <a:gd name="T10" fmla="*/ 64 w 74"/>
                  <a:gd name="T11" fmla="*/ 64 h 74"/>
                  <a:gd name="T12" fmla="*/ 58 w 74"/>
                  <a:gd name="T13" fmla="*/ 68 h 74"/>
                  <a:gd name="T14" fmla="*/ 52 w 74"/>
                  <a:gd name="T15" fmla="*/ 72 h 74"/>
                  <a:gd name="T16" fmla="*/ 44 w 74"/>
                  <a:gd name="T17" fmla="*/ 74 h 74"/>
                  <a:gd name="T18" fmla="*/ 36 w 74"/>
                  <a:gd name="T19" fmla="*/ 74 h 74"/>
                  <a:gd name="T20" fmla="*/ 36 w 74"/>
                  <a:gd name="T21" fmla="*/ 74 h 74"/>
                  <a:gd name="T22" fmla="*/ 30 w 74"/>
                  <a:gd name="T23" fmla="*/ 74 h 74"/>
                  <a:gd name="T24" fmla="*/ 22 w 74"/>
                  <a:gd name="T25" fmla="*/ 72 h 74"/>
                  <a:gd name="T26" fmla="*/ 16 w 74"/>
                  <a:gd name="T27" fmla="*/ 68 h 74"/>
                  <a:gd name="T28" fmla="*/ 10 w 74"/>
                  <a:gd name="T29" fmla="*/ 64 h 74"/>
                  <a:gd name="T30" fmla="*/ 6 w 74"/>
                  <a:gd name="T31" fmla="*/ 58 h 74"/>
                  <a:gd name="T32" fmla="*/ 2 w 74"/>
                  <a:gd name="T33" fmla="*/ 52 h 74"/>
                  <a:gd name="T34" fmla="*/ 0 w 74"/>
                  <a:gd name="T35" fmla="*/ 44 h 74"/>
                  <a:gd name="T36" fmla="*/ 0 w 74"/>
                  <a:gd name="T37" fmla="*/ 38 h 74"/>
                  <a:gd name="T38" fmla="*/ 0 w 74"/>
                  <a:gd name="T39" fmla="*/ 38 h 74"/>
                  <a:gd name="T40" fmla="*/ 0 w 74"/>
                  <a:gd name="T41" fmla="*/ 30 h 74"/>
                  <a:gd name="T42" fmla="*/ 2 w 74"/>
                  <a:gd name="T43" fmla="*/ 22 h 74"/>
                  <a:gd name="T44" fmla="*/ 6 w 74"/>
                  <a:gd name="T45" fmla="*/ 16 h 74"/>
                  <a:gd name="T46" fmla="*/ 10 w 74"/>
                  <a:gd name="T47" fmla="*/ 10 h 74"/>
                  <a:gd name="T48" fmla="*/ 16 w 74"/>
                  <a:gd name="T49" fmla="*/ 6 h 74"/>
                  <a:gd name="T50" fmla="*/ 22 w 74"/>
                  <a:gd name="T51" fmla="*/ 2 h 74"/>
                  <a:gd name="T52" fmla="*/ 30 w 74"/>
                  <a:gd name="T53" fmla="*/ 0 h 74"/>
                  <a:gd name="T54" fmla="*/ 36 w 74"/>
                  <a:gd name="T55" fmla="*/ 0 h 74"/>
                  <a:gd name="T56" fmla="*/ 36 w 74"/>
                  <a:gd name="T57" fmla="*/ 0 h 74"/>
                  <a:gd name="T58" fmla="*/ 44 w 74"/>
                  <a:gd name="T59" fmla="*/ 0 h 74"/>
                  <a:gd name="T60" fmla="*/ 52 w 74"/>
                  <a:gd name="T61" fmla="*/ 2 h 74"/>
                  <a:gd name="T62" fmla="*/ 58 w 74"/>
                  <a:gd name="T63" fmla="*/ 6 h 74"/>
                  <a:gd name="T64" fmla="*/ 64 w 74"/>
                  <a:gd name="T65" fmla="*/ 10 h 74"/>
                  <a:gd name="T66" fmla="*/ 68 w 74"/>
                  <a:gd name="T67" fmla="*/ 16 h 74"/>
                  <a:gd name="T68" fmla="*/ 72 w 74"/>
                  <a:gd name="T69" fmla="*/ 22 h 74"/>
                  <a:gd name="T70" fmla="*/ 74 w 74"/>
                  <a:gd name="T71" fmla="*/ 30 h 74"/>
                  <a:gd name="T72" fmla="*/ 74 w 74"/>
                  <a:gd name="T73" fmla="*/ 38 h 74"/>
                  <a:gd name="T74" fmla="*/ 74 w 74"/>
                  <a:gd name="T75" fmla="*/ 38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4" h="74">
                    <a:moveTo>
                      <a:pt x="74" y="38"/>
                    </a:moveTo>
                    <a:lnTo>
                      <a:pt x="74" y="38"/>
                    </a:lnTo>
                    <a:lnTo>
                      <a:pt x="74" y="44"/>
                    </a:lnTo>
                    <a:lnTo>
                      <a:pt x="72" y="52"/>
                    </a:lnTo>
                    <a:lnTo>
                      <a:pt x="68" y="58"/>
                    </a:lnTo>
                    <a:lnTo>
                      <a:pt x="64" y="64"/>
                    </a:lnTo>
                    <a:lnTo>
                      <a:pt x="58" y="68"/>
                    </a:lnTo>
                    <a:lnTo>
                      <a:pt x="52" y="72"/>
                    </a:lnTo>
                    <a:lnTo>
                      <a:pt x="44" y="74"/>
                    </a:lnTo>
                    <a:lnTo>
                      <a:pt x="36" y="74"/>
                    </a:lnTo>
                    <a:lnTo>
                      <a:pt x="36" y="74"/>
                    </a:lnTo>
                    <a:lnTo>
                      <a:pt x="30" y="74"/>
                    </a:lnTo>
                    <a:lnTo>
                      <a:pt x="22" y="72"/>
                    </a:lnTo>
                    <a:lnTo>
                      <a:pt x="16" y="68"/>
                    </a:lnTo>
                    <a:lnTo>
                      <a:pt x="10" y="64"/>
                    </a:lnTo>
                    <a:lnTo>
                      <a:pt x="6" y="58"/>
                    </a:lnTo>
                    <a:lnTo>
                      <a:pt x="2" y="52"/>
                    </a:lnTo>
                    <a:lnTo>
                      <a:pt x="0" y="44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2" y="2"/>
                    </a:lnTo>
                    <a:lnTo>
                      <a:pt x="30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52" y="2"/>
                    </a:lnTo>
                    <a:lnTo>
                      <a:pt x="58" y="6"/>
                    </a:lnTo>
                    <a:lnTo>
                      <a:pt x="64" y="10"/>
                    </a:lnTo>
                    <a:lnTo>
                      <a:pt x="68" y="16"/>
                    </a:lnTo>
                    <a:lnTo>
                      <a:pt x="72" y="22"/>
                    </a:lnTo>
                    <a:lnTo>
                      <a:pt x="74" y="30"/>
                    </a:lnTo>
                    <a:lnTo>
                      <a:pt x="74" y="38"/>
                    </a:lnTo>
                    <a:lnTo>
                      <a:pt x="74" y="38"/>
                    </a:lnTo>
                    <a:close/>
                  </a:path>
                </a:pathLst>
              </a:custGeom>
              <a:solidFill>
                <a:srgbClr val="003A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69B1823-1663-4D2B-9434-292C17E89A1D}"/>
                </a:ext>
              </a:extLst>
            </p:cNvPr>
            <p:cNvGrpSpPr/>
            <p:nvPr/>
          </p:nvGrpSpPr>
          <p:grpSpPr>
            <a:xfrm>
              <a:off x="2663825" y="2830513"/>
              <a:ext cx="1141413" cy="1146175"/>
              <a:chOff x="5527675" y="2855913"/>
              <a:chExt cx="1141413" cy="1146175"/>
            </a:xfrm>
          </p:grpSpPr>
          <p:pic>
            <p:nvPicPr>
              <p:cNvPr id="60" name="Graphic 4">
                <a:extLst>
                  <a:ext uri="{FF2B5EF4-FFF2-40B4-BE49-F238E27FC236}">
                    <a16:creationId xmlns:a16="http://schemas.microsoft.com/office/drawing/2014/main" id="{3A592DAF-33B8-4026-952E-5966894C16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990507" y="3350417"/>
                <a:ext cx="210986" cy="195262"/>
              </a:xfrm>
              <a:prstGeom prst="rect">
                <a:avLst/>
              </a:prstGeom>
            </p:spPr>
          </p:pic>
          <p:sp>
            <p:nvSpPr>
              <p:cNvPr id="8" name="Freeform 5">
                <a:extLst>
                  <a:ext uri="{FF2B5EF4-FFF2-40B4-BE49-F238E27FC236}">
                    <a16:creationId xmlns:a16="http://schemas.microsoft.com/office/drawing/2014/main" id="{16E9813F-D7CF-46FF-B6D4-E886D9C84B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5175" y="3551238"/>
                <a:ext cx="130175" cy="131763"/>
              </a:xfrm>
              <a:custGeom>
                <a:avLst/>
                <a:gdLst>
                  <a:gd name="T0" fmla="*/ 2 w 82"/>
                  <a:gd name="T1" fmla="*/ 27 h 83"/>
                  <a:gd name="T2" fmla="*/ 2 w 82"/>
                  <a:gd name="T3" fmla="*/ 27 h 83"/>
                  <a:gd name="T4" fmla="*/ 6 w 82"/>
                  <a:gd name="T5" fmla="*/ 19 h 83"/>
                  <a:gd name="T6" fmla="*/ 12 w 82"/>
                  <a:gd name="T7" fmla="*/ 12 h 83"/>
                  <a:gd name="T8" fmla="*/ 18 w 82"/>
                  <a:gd name="T9" fmla="*/ 8 h 83"/>
                  <a:gd name="T10" fmla="*/ 24 w 82"/>
                  <a:gd name="T11" fmla="*/ 4 h 83"/>
                  <a:gd name="T12" fmla="*/ 32 w 82"/>
                  <a:gd name="T13" fmla="*/ 2 h 83"/>
                  <a:gd name="T14" fmla="*/ 40 w 82"/>
                  <a:gd name="T15" fmla="*/ 0 h 83"/>
                  <a:gd name="T16" fmla="*/ 48 w 82"/>
                  <a:gd name="T17" fmla="*/ 0 h 83"/>
                  <a:gd name="T18" fmla="*/ 56 w 82"/>
                  <a:gd name="T19" fmla="*/ 2 h 83"/>
                  <a:gd name="T20" fmla="*/ 56 w 82"/>
                  <a:gd name="T21" fmla="*/ 2 h 83"/>
                  <a:gd name="T22" fmla="*/ 62 w 82"/>
                  <a:gd name="T23" fmla="*/ 6 h 83"/>
                  <a:gd name="T24" fmla="*/ 70 w 82"/>
                  <a:gd name="T25" fmla="*/ 12 h 83"/>
                  <a:gd name="T26" fmla="*/ 74 w 82"/>
                  <a:gd name="T27" fmla="*/ 19 h 83"/>
                  <a:gd name="T28" fmla="*/ 78 w 82"/>
                  <a:gd name="T29" fmla="*/ 25 h 83"/>
                  <a:gd name="T30" fmla="*/ 80 w 82"/>
                  <a:gd name="T31" fmla="*/ 33 h 83"/>
                  <a:gd name="T32" fmla="*/ 82 w 82"/>
                  <a:gd name="T33" fmla="*/ 41 h 83"/>
                  <a:gd name="T34" fmla="*/ 80 w 82"/>
                  <a:gd name="T35" fmla="*/ 49 h 83"/>
                  <a:gd name="T36" fmla="*/ 78 w 82"/>
                  <a:gd name="T37" fmla="*/ 57 h 83"/>
                  <a:gd name="T38" fmla="*/ 78 w 82"/>
                  <a:gd name="T39" fmla="*/ 57 h 83"/>
                  <a:gd name="T40" fmla="*/ 76 w 82"/>
                  <a:gd name="T41" fmla="*/ 63 h 83"/>
                  <a:gd name="T42" fmla="*/ 70 w 82"/>
                  <a:gd name="T43" fmla="*/ 71 h 83"/>
                  <a:gd name="T44" fmla="*/ 64 w 82"/>
                  <a:gd name="T45" fmla="*/ 75 h 83"/>
                  <a:gd name="T46" fmla="*/ 58 w 82"/>
                  <a:gd name="T47" fmla="*/ 79 h 83"/>
                  <a:gd name="T48" fmla="*/ 50 w 82"/>
                  <a:gd name="T49" fmla="*/ 81 h 83"/>
                  <a:gd name="T50" fmla="*/ 42 w 82"/>
                  <a:gd name="T51" fmla="*/ 83 h 83"/>
                  <a:gd name="T52" fmla="*/ 34 w 82"/>
                  <a:gd name="T53" fmla="*/ 83 h 83"/>
                  <a:gd name="T54" fmla="*/ 26 w 82"/>
                  <a:gd name="T55" fmla="*/ 79 h 83"/>
                  <a:gd name="T56" fmla="*/ 26 w 82"/>
                  <a:gd name="T57" fmla="*/ 79 h 83"/>
                  <a:gd name="T58" fmla="*/ 18 w 82"/>
                  <a:gd name="T59" fmla="*/ 77 h 83"/>
                  <a:gd name="T60" fmla="*/ 12 w 82"/>
                  <a:gd name="T61" fmla="*/ 71 h 83"/>
                  <a:gd name="T62" fmla="*/ 8 w 82"/>
                  <a:gd name="T63" fmla="*/ 65 h 83"/>
                  <a:gd name="T64" fmla="*/ 4 w 82"/>
                  <a:gd name="T65" fmla="*/ 59 h 83"/>
                  <a:gd name="T66" fmla="*/ 2 w 82"/>
                  <a:gd name="T67" fmla="*/ 51 h 83"/>
                  <a:gd name="T68" fmla="*/ 0 w 82"/>
                  <a:gd name="T69" fmla="*/ 43 h 83"/>
                  <a:gd name="T70" fmla="*/ 0 w 82"/>
                  <a:gd name="T71" fmla="*/ 35 h 83"/>
                  <a:gd name="T72" fmla="*/ 2 w 82"/>
                  <a:gd name="T73" fmla="*/ 27 h 83"/>
                  <a:gd name="T74" fmla="*/ 2 w 82"/>
                  <a:gd name="T75" fmla="*/ 27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83">
                    <a:moveTo>
                      <a:pt x="2" y="27"/>
                    </a:moveTo>
                    <a:lnTo>
                      <a:pt x="2" y="27"/>
                    </a:lnTo>
                    <a:lnTo>
                      <a:pt x="6" y="19"/>
                    </a:lnTo>
                    <a:lnTo>
                      <a:pt x="12" y="12"/>
                    </a:lnTo>
                    <a:lnTo>
                      <a:pt x="18" y="8"/>
                    </a:lnTo>
                    <a:lnTo>
                      <a:pt x="24" y="4"/>
                    </a:lnTo>
                    <a:lnTo>
                      <a:pt x="32" y="2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6" y="2"/>
                    </a:lnTo>
                    <a:lnTo>
                      <a:pt x="56" y="2"/>
                    </a:lnTo>
                    <a:lnTo>
                      <a:pt x="62" y="6"/>
                    </a:lnTo>
                    <a:lnTo>
                      <a:pt x="70" y="12"/>
                    </a:lnTo>
                    <a:lnTo>
                      <a:pt x="74" y="19"/>
                    </a:lnTo>
                    <a:lnTo>
                      <a:pt x="78" y="25"/>
                    </a:lnTo>
                    <a:lnTo>
                      <a:pt x="80" y="33"/>
                    </a:lnTo>
                    <a:lnTo>
                      <a:pt x="82" y="41"/>
                    </a:lnTo>
                    <a:lnTo>
                      <a:pt x="80" y="49"/>
                    </a:lnTo>
                    <a:lnTo>
                      <a:pt x="78" y="57"/>
                    </a:lnTo>
                    <a:lnTo>
                      <a:pt x="78" y="57"/>
                    </a:lnTo>
                    <a:lnTo>
                      <a:pt x="76" y="63"/>
                    </a:lnTo>
                    <a:lnTo>
                      <a:pt x="70" y="71"/>
                    </a:lnTo>
                    <a:lnTo>
                      <a:pt x="64" y="75"/>
                    </a:lnTo>
                    <a:lnTo>
                      <a:pt x="58" y="79"/>
                    </a:lnTo>
                    <a:lnTo>
                      <a:pt x="50" y="81"/>
                    </a:lnTo>
                    <a:lnTo>
                      <a:pt x="42" y="83"/>
                    </a:lnTo>
                    <a:lnTo>
                      <a:pt x="34" y="83"/>
                    </a:lnTo>
                    <a:lnTo>
                      <a:pt x="26" y="79"/>
                    </a:lnTo>
                    <a:lnTo>
                      <a:pt x="26" y="79"/>
                    </a:lnTo>
                    <a:lnTo>
                      <a:pt x="18" y="77"/>
                    </a:lnTo>
                    <a:lnTo>
                      <a:pt x="12" y="71"/>
                    </a:lnTo>
                    <a:lnTo>
                      <a:pt x="8" y="65"/>
                    </a:lnTo>
                    <a:lnTo>
                      <a:pt x="4" y="59"/>
                    </a:lnTo>
                    <a:lnTo>
                      <a:pt x="2" y="51"/>
                    </a:lnTo>
                    <a:lnTo>
                      <a:pt x="0" y="43"/>
                    </a:lnTo>
                    <a:lnTo>
                      <a:pt x="0" y="35"/>
                    </a:lnTo>
                    <a:lnTo>
                      <a:pt x="2" y="27"/>
                    </a:lnTo>
                    <a:lnTo>
                      <a:pt x="2" y="27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9" name="Freeform 6">
                <a:extLst>
                  <a:ext uri="{FF2B5EF4-FFF2-40B4-BE49-F238E27FC236}">
                    <a16:creationId xmlns:a16="http://schemas.microsoft.com/office/drawing/2014/main" id="{8296FA1A-0A56-408E-B1BB-B06495EAC3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2500" y="3632201"/>
                <a:ext cx="130175" cy="130175"/>
              </a:xfrm>
              <a:custGeom>
                <a:avLst/>
                <a:gdLst>
                  <a:gd name="T0" fmla="*/ 4 w 82"/>
                  <a:gd name="T1" fmla="*/ 58 h 82"/>
                  <a:gd name="T2" fmla="*/ 4 w 82"/>
                  <a:gd name="T3" fmla="*/ 58 h 82"/>
                  <a:gd name="T4" fmla="*/ 2 w 82"/>
                  <a:gd name="T5" fmla="*/ 50 h 82"/>
                  <a:gd name="T6" fmla="*/ 0 w 82"/>
                  <a:gd name="T7" fmla="*/ 42 h 82"/>
                  <a:gd name="T8" fmla="*/ 0 w 82"/>
                  <a:gd name="T9" fmla="*/ 34 h 82"/>
                  <a:gd name="T10" fmla="*/ 2 w 82"/>
                  <a:gd name="T11" fmla="*/ 26 h 82"/>
                  <a:gd name="T12" fmla="*/ 6 w 82"/>
                  <a:gd name="T13" fmla="*/ 20 h 82"/>
                  <a:gd name="T14" fmla="*/ 12 w 82"/>
                  <a:gd name="T15" fmla="*/ 12 h 82"/>
                  <a:gd name="T16" fmla="*/ 18 w 82"/>
                  <a:gd name="T17" fmla="*/ 8 h 82"/>
                  <a:gd name="T18" fmla="*/ 24 w 82"/>
                  <a:gd name="T19" fmla="*/ 4 h 82"/>
                  <a:gd name="T20" fmla="*/ 24 w 82"/>
                  <a:gd name="T21" fmla="*/ 4 h 82"/>
                  <a:gd name="T22" fmla="*/ 32 w 82"/>
                  <a:gd name="T23" fmla="*/ 0 h 82"/>
                  <a:gd name="T24" fmla="*/ 40 w 82"/>
                  <a:gd name="T25" fmla="*/ 0 h 82"/>
                  <a:gd name="T26" fmla="*/ 48 w 82"/>
                  <a:gd name="T27" fmla="*/ 0 h 82"/>
                  <a:gd name="T28" fmla="*/ 56 w 82"/>
                  <a:gd name="T29" fmla="*/ 2 h 82"/>
                  <a:gd name="T30" fmla="*/ 62 w 82"/>
                  <a:gd name="T31" fmla="*/ 6 h 82"/>
                  <a:gd name="T32" fmla="*/ 68 w 82"/>
                  <a:gd name="T33" fmla="*/ 10 h 82"/>
                  <a:gd name="T34" fmla="*/ 74 w 82"/>
                  <a:gd name="T35" fmla="*/ 16 h 82"/>
                  <a:gd name="T36" fmla="*/ 78 w 82"/>
                  <a:gd name="T37" fmla="*/ 24 h 82"/>
                  <a:gd name="T38" fmla="*/ 78 w 82"/>
                  <a:gd name="T39" fmla="*/ 24 h 82"/>
                  <a:gd name="T40" fmla="*/ 80 w 82"/>
                  <a:gd name="T41" fmla="*/ 32 h 82"/>
                  <a:gd name="T42" fmla="*/ 82 w 82"/>
                  <a:gd name="T43" fmla="*/ 40 h 82"/>
                  <a:gd name="T44" fmla="*/ 80 w 82"/>
                  <a:gd name="T45" fmla="*/ 48 h 82"/>
                  <a:gd name="T46" fmla="*/ 78 w 82"/>
                  <a:gd name="T47" fmla="*/ 56 h 82"/>
                  <a:gd name="T48" fmla="*/ 76 w 82"/>
                  <a:gd name="T49" fmla="*/ 62 h 82"/>
                  <a:gd name="T50" fmla="*/ 70 w 82"/>
                  <a:gd name="T51" fmla="*/ 68 h 82"/>
                  <a:gd name="T52" fmla="*/ 64 w 82"/>
                  <a:gd name="T53" fmla="*/ 74 h 82"/>
                  <a:gd name="T54" fmla="*/ 58 w 82"/>
                  <a:gd name="T55" fmla="*/ 78 h 82"/>
                  <a:gd name="T56" fmla="*/ 58 w 82"/>
                  <a:gd name="T57" fmla="*/ 78 h 82"/>
                  <a:gd name="T58" fmla="*/ 50 w 82"/>
                  <a:gd name="T59" fmla="*/ 80 h 82"/>
                  <a:gd name="T60" fmla="*/ 42 w 82"/>
                  <a:gd name="T61" fmla="*/ 82 h 82"/>
                  <a:gd name="T62" fmla="*/ 34 w 82"/>
                  <a:gd name="T63" fmla="*/ 80 h 82"/>
                  <a:gd name="T64" fmla="*/ 26 w 82"/>
                  <a:gd name="T65" fmla="*/ 78 h 82"/>
                  <a:gd name="T66" fmla="*/ 20 w 82"/>
                  <a:gd name="T67" fmla="*/ 76 h 82"/>
                  <a:gd name="T68" fmla="*/ 12 w 82"/>
                  <a:gd name="T69" fmla="*/ 70 h 82"/>
                  <a:gd name="T70" fmla="*/ 8 w 82"/>
                  <a:gd name="T71" fmla="*/ 64 h 82"/>
                  <a:gd name="T72" fmla="*/ 4 w 82"/>
                  <a:gd name="T73" fmla="*/ 58 h 82"/>
                  <a:gd name="T74" fmla="*/ 4 w 82"/>
                  <a:gd name="T75" fmla="*/ 58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82">
                    <a:moveTo>
                      <a:pt x="4" y="58"/>
                    </a:moveTo>
                    <a:lnTo>
                      <a:pt x="4" y="58"/>
                    </a:lnTo>
                    <a:lnTo>
                      <a:pt x="2" y="50"/>
                    </a:lnTo>
                    <a:lnTo>
                      <a:pt x="0" y="42"/>
                    </a:lnTo>
                    <a:lnTo>
                      <a:pt x="0" y="34"/>
                    </a:lnTo>
                    <a:lnTo>
                      <a:pt x="2" y="26"/>
                    </a:lnTo>
                    <a:lnTo>
                      <a:pt x="6" y="20"/>
                    </a:lnTo>
                    <a:lnTo>
                      <a:pt x="12" y="12"/>
                    </a:lnTo>
                    <a:lnTo>
                      <a:pt x="18" y="8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32" y="0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6" y="2"/>
                    </a:lnTo>
                    <a:lnTo>
                      <a:pt x="62" y="6"/>
                    </a:lnTo>
                    <a:lnTo>
                      <a:pt x="68" y="10"/>
                    </a:lnTo>
                    <a:lnTo>
                      <a:pt x="74" y="16"/>
                    </a:lnTo>
                    <a:lnTo>
                      <a:pt x="78" y="24"/>
                    </a:lnTo>
                    <a:lnTo>
                      <a:pt x="78" y="24"/>
                    </a:lnTo>
                    <a:lnTo>
                      <a:pt x="80" y="32"/>
                    </a:lnTo>
                    <a:lnTo>
                      <a:pt x="82" y="40"/>
                    </a:lnTo>
                    <a:lnTo>
                      <a:pt x="80" y="48"/>
                    </a:lnTo>
                    <a:lnTo>
                      <a:pt x="78" y="56"/>
                    </a:lnTo>
                    <a:lnTo>
                      <a:pt x="76" y="62"/>
                    </a:lnTo>
                    <a:lnTo>
                      <a:pt x="70" y="68"/>
                    </a:lnTo>
                    <a:lnTo>
                      <a:pt x="64" y="74"/>
                    </a:lnTo>
                    <a:lnTo>
                      <a:pt x="58" y="78"/>
                    </a:lnTo>
                    <a:lnTo>
                      <a:pt x="58" y="78"/>
                    </a:lnTo>
                    <a:lnTo>
                      <a:pt x="50" y="80"/>
                    </a:lnTo>
                    <a:lnTo>
                      <a:pt x="42" y="82"/>
                    </a:lnTo>
                    <a:lnTo>
                      <a:pt x="34" y="80"/>
                    </a:lnTo>
                    <a:lnTo>
                      <a:pt x="26" y="78"/>
                    </a:lnTo>
                    <a:lnTo>
                      <a:pt x="20" y="76"/>
                    </a:lnTo>
                    <a:lnTo>
                      <a:pt x="12" y="70"/>
                    </a:lnTo>
                    <a:lnTo>
                      <a:pt x="8" y="64"/>
                    </a:lnTo>
                    <a:lnTo>
                      <a:pt x="4" y="58"/>
                    </a:lnTo>
                    <a:lnTo>
                      <a:pt x="4" y="58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0" name="Freeform 7">
                <a:extLst>
                  <a:ext uri="{FF2B5EF4-FFF2-40B4-BE49-F238E27FC236}">
                    <a16:creationId xmlns:a16="http://schemas.microsoft.com/office/drawing/2014/main" id="{D7ED5804-EF70-4572-ABC3-9B2187EEFC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9825" y="3554413"/>
                <a:ext cx="130175" cy="131763"/>
              </a:xfrm>
              <a:custGeom>
                <a:avLst/>
                <a:gdLst>
                  <a:gd name="T0" fmla="*/ 26 w 82"/>
                  <a:gd name="T1" fmla="*/ 79 h 83"/>
                  <a:gd name="T2" fmla="*/ 26 w 82"/>
                  <a:gd name="T3" fmla="*/ 79 h 83"/>
                  <a:gd name="T4" fmla="*/ 20 w 82"/>
                  <a:gd name="T5" fmla="*/ 75 h 83"/>
                  <a:gd name="T6" fmla="*/ 14 w 82"/>
                  <a:gd name="T7" fmla="*/ 71 h 83"/>
                  <a:gd name="T8" fmla="*/ 8 w 82"/>
                  <a:gd name="T9" fmla="*/ 65 h 83"/>
                  <a:gd name="T10" fmla="*/ 4 w 82"/>
                  <a:gd name="T11" fmla="*/ 57 h 83"/>
                  <a:gd name="T12" fmla="*/ 2 w 82"/>
                  <a:gd name="T13" fmla="*/ 51 h 83"/>
                  <a:gd name="T14" fmla="*/ 0 w 82"/>
                  <a:gd name="T15" fmla="*/ 43 h 83"/>
                  <a:gd name="T16" fmla="*/ 2 w 82"/>
                  <a:gd name="T17" fmla="*/ 35 h 83"/>
                  <a:gd name="T18" fmla="*/ 4 w 82"/>
                  <a:gd name="T19" fmla="*/ 27 h 83"/>
                  <a:gd name="T20" fmla="*/ 4 w 82"/>
                  <a:gd name="T21" fmla="*/ 27 h 83"/>
                  <a:gd name="T22" fmla="*/ 8 w 82"/>
                  <a:gd name="T23" fmla="*/ 19 h 83"/>
                  <a:gd name="T24" fmla="*/ 12 w 82"/>
                  <a:gd name="T25" fmla="*/ 13 h 83"/>
                  <a:gd name="T26" fmla="*/ 18 w 82"/>
                  <a:gd name="T27" fmla="*/ 6 h 83"/>
                  <a:gd name="T28" fmla="*/ 24 w 82"/>
                  <a:gd name="T29" fmla="*/ 4 h 83"/>
                  <a:gd name="T30" fmla="*/ 32 w 82"/>
                  <a:gd name="T31" fmla="*/ 0 h 83"/>
                  <a:gd name="T32" fmla="*/ 40 w 82"/>
                  <a:gd name="T33" fmla="*/ 0 h 83"/>
                  <a:gd name="T34" fmla="*/ 48 w 82"/>
                  <a:gd name="T35" fmla="*/ 0 h 83"/>
                  <a:gd name="T36" fmla="*/ 56 w 82"/>
                  <a:gd name="T37" fmla="*/ 2 h 83"/>
                  <a:gd name="T38" fmla="*/ 56 w 82"/>
                  <a:gd name="T39" fmla="*/ 2 h 83"/>
                  <a:gd name="T40" fmla="*/ 64 w 82"/>
                  <a:gd name="T41" fmla="*/ 6 h 83"/>
                  <a:gd name="T42" fmla="*/ 70 w 82"/>
                  <a:gd name="T43" fmla="*/ 13 h 83"/>
                  <a:gd name="T44" fmla="*/ 74 w 82"/>
                  <a:gd name="T45" fmla="*/ 19 h 83"/>
                  <a:gd name="T46" fmla="*/ 78 w 82"/>
                  <a:gd name="T47" fmla="*/ 25 h 83"/>
                  <a:gd name="T48" fmla="*/ 82 w 82"/>
                  <a:gd name="T49" fmla="*/ 33 h 83"/>
                  <a:gd name="T50" fmla="*/ 82 w 82"/>
                  <a:gd name="T51" fmla="*/ 41 h 83"/>
                  <a:gd name="T52" fmla="*/ 82 w 82"/>
                  <a:gd name="T53" fmla="*/ 49 h 83"/>
                  <a:gd name="T54" fmla="*/ 80 w 82"/>
                  <a:gd name="T55" fmla="*/ 57 h 83"/>
                  <a:gd name="T56" fmla="*/ 80 w 82"/>
                  <a:gd name="T57" fmla="*/ 57 h 83"/>
                  <a:gd name="T58" fmla="*/ 76 w 82"/>
                  <a:gd name="T59" fmla="*/ 63 h 83"/>
                  <a:gd name="T60" fmla="*/ 70 w 82"/>
                  <a:gd name="T61" fmla="*/ 69 h 83"/>
                  <a:gd name="T62" fmla="*/ 64 w 82"/>
                  <a:gd name="T63" fmla="*/ 75 h 83"/>
                  <a:gd name="T64" fmla="*/ 58 w 82"/>
                  <a:gd name="T65" fmla="*/ 79 h 83"/>
                  <a:gd name="T66" fmla="*/ 50 w 82"/>
                  <a:gd name="T67" fmla="*/ 81 h 83"/>
                  <a:gd name="T68" fmla="*/ 42 w 82"/>
                  <a:gd name="T69" fmla="*/ 83 h 83"/>
                  <a:gd name="T70" fmla="*/ 34 w 82"/>
                  <a:gd name="T71" fmla="*/ 81 h 83"/>
                  <a:gd name="T72" fmla="*/ 26 w 82"/>
                  <a:gd name="T73" fmla="*/ 79 h 83"/>
                  <a:gd name="T74" fmla="*/ 26 w 82"/>
                  <a:gd name="T75" fmla="*/ 79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83">
                    <a:moveTo>
                      <a:pt x="26" y="79"/>
                    </a:moveTo>
                    <a:lnTo>
                      <a:pt x="26" y="79"/>
                    </a:lnTo>
                    <a:lnTo>
                      <a:pt x="20" y="75"/>
                    </a:lnTo>
                    <a:lnTo>
                      <a:pt x="14" y="71"/>
                    </a:lnTo>
                    <a:lnTo>
                      <a:pt x="8" y="65"/>
                    </a:lnTo>
                    <a:lnTo>
                      <a:pt x="4" y="57"/>
                    </a:lnTo>
                    <a:lnTo>
                      <a:pt x="2" y="51"/>
                    </a:lnTo>
                    <a:lnTo>
                      <a:pt x="0" y="43"/>
                    </a:lnTo>
                    <a:lnTo>
                      <a:pt x="2" y="35"/>
                    </a:lnTo>
                    <a:lnTo>
                      <a:pt x="4" y="27"/>
                    </a:lnTo>
                    <a:lnTo>
                      <a:pt x="4" y="27"/>
                    </a:lnTo>
                    <a:lnTo>
                      <a:pt x="8" y="19"/>
                    </a:lnTo>
                    <a:lnTo>
                      <a:pt x="12" y="13"/>
                    </a:lnTo>
                    <a:lnTo>
                      <a:pt x="18" y="6"/>
                    </a:lnTo>
                    <a:lnTo>
                      <a:pt x="24" y="4"/>
                    </a:lnTo>
                    <a:lnTo>
                      <a:pt x="32" y="0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6" y="2"/>
                    </a:lnTo>
                    <a:lnTo>
                      <a:pt x="56" y="2"/>
                    </a:lnTo>
                    <a:lnTo>
                      <a:pt x="64" y="6"/>
                    </a:lnTo>
                    <a:lnTo>
                      <a:pt x="70" y="13"/>
                    </a:lnTo>
                    <a:lnTo>
                      <a:pt x="74" y="19"/>
                    </a:lnTo>
                    <a:lnTo>
                      <a:pt x="78" y="25"/>
                    </a:lnTo>
                    <a:lnTo>
                      <a:pt x="82" y="33"/>
                    </a:lnTo>
                    <a:lnTo>
                      <a:pt x="82" y="41"/>
                    </a:lnTo>
                    <a:lnTo>
                      <a:pt x="82" y="49"/>
                    </a:lnTo>
                    <a:lnTo>
                      <a:pt x="80" y="57"/>
                    </a:lnTo>
                    <a:lnTo>
                      <a:pt x="80" y="57"/>
                    </a:lnTo>
                    <a:lnTo>
                      <a:pt x="76" y="63"/>
                    </a:lnTo>
                    <a:lnTo>
                      <a:pt x="70" y="69"/>
                    </a:lnTo>
                    <a:lnTo>
                      <a:pt x="64" y="75"/>
                    </a:lnTo>
                    <a:lnTo>
                      <a:pt x="58" y="79"/>
                    </a:lnTo>
                    <a:lnTo>
                      <a:pt x="50" y="81"/>
                    </a:lnTo>
                    <a:lnTo>
                      <a:pt x="42" y="83"/>
                    </a:lnTo>
                    <a:lnTo>
                      <a:pt x="34" y="81"/>
                    </a:lnTo>
                    <a:lnTo>
                      <a:pt x="26" y="79"/>
                    </a:lnTo>
                    <a:lnTo>
                      <a:pt x="26" y="79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1" name="Freeform 8">
                <a:extLst>
                  <a:ext uri="{FF2B5EF4-FFF2-40B4-BE49-F238E27FC236}">
                    <a16:creationId xmlns:a16="http://schemas.microsoft.com/office/drawing/2014/main" id="{124802DB-AD14-4ACD-9484-7F96A0933E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9200" y="3367088"/>
                <a:ext cx="128588" cy="130175"/>
              </a:xfrm>
              <a:custGeom>
                <a:avLst/>
                <a:gdLst>
                  <a:gd name="T0" fmla="*/ 57 w 81"/>
                  <a:gd name="T1" fmla="*/ 78 h 82"/>
                  <a:gd name="T2" fmla="*/ 57 w 81"/>
                  <a:gd name="T3" fmla="*/ 78 h 82"/>
                  <a:gd name="T4" fmla="*/ 50 w 81"/>
                  <a:gd name="T5" fmla="*/ 80 h 82"/>
                  <a:gd name="T6" fmla="*/ 42 w 81"/>
                  <a:gd name="T7" fmla="*/ 82 h 82"/>
                  <a:gd name="T8" fmla="*/ 34 w 81"/>
                  <a:gd name="T9" fmla="*/ 80 h 82"/>
                  <a:gd name="T10" fmla="*/ 26 w 81"/>
                  <a:gd name="T11" fmla="*/ 78 h 82"/>
                  <a:gd name="T12" fmla="*/ 20 w 81"/>
                  <a:gd name="T13" fmla="*/ 74 h 82"/>
                  <a:gd name="T14" fmla="*/ 14 w 81"/>
                  <a:gd name="T15" fmla="*/ 70 h 82"/>
                  <a:gd name="T16" fmla="*/ 8 w 81"/>
                  <a:gd name="T17" fmla="*/ 64 h 82"/>
                  <a:gd name="T18" fmla="*/ 4 w 81"/>
                  <a:gd name="T19" fmla="*/ 56 h 82"/>
                  <a:gd name="T20" fmla="*/ 4 w 81"/>
                  <a:gd name="T21" fmla="*/ 56 h 82"/>
                  <a:gd name="T22" fmla="*/ 2 w 81"/>
                  <a:gd name="T23" fmla="*/ 50 h 82"/>
                  <a:gd name="T24" fmla="*/ 0 w 81"/>
                  <a:gd name="T25" fmla="*/ 42 h 82"/>
                  <a:gd name="T26" fmla="*/ 2 w 81"/>
                  <a:gd name="T27" fmla="*/ 34 h 82"/>
                  <a:gd name="T28" fmla="*/ 4 w 81"/>
                  <a:gd name="T29" fmla="*/ 26 h 82"/>
                  <a:gd name="T30" fmla="*/ 6 w 81"/>
                  <a:gd name="T31" fmla="*/ 18 h 82"/>
                  <a:gd name="T32" fmla="*/ 12 w 81"/>
                  <a:gd name="T33" fmla="*/ 12 h 82"/>
                  <a:gd name="T34" fmla="*/ 18 w 81"/>
                  <a:gd name="T35" fmla="*/ 8 h 82"/>
                  <a:gd name="T36" fmla="*/ 24 w 81"/>
                  <a:gd name="T37" fmla="*/ 4 h 82"/>
                  <a:gd name="T38" fmla="*/ 24 w 81"/>
                  <a:gd name="T39" fmla="*/ 4 h 82"/>
                  <a:gd name="T40" fmla="*/ 32 w 81"/>
                  <a:gd name="T41" fmla="*/ 0 h 82"/>
                  <a:gd name="T42" fmla="*/ 40 w 81"/>
                  <a:gd name="T43" fmla="*/ 0 h 82"/>
                  <a:gd name="T44" fmla="*/ 48 w 81"/>
                  <a:gd name="T45" fmla="*/ 0 h 82"/>
                  <a:gd name="T46" fmla="*/ 55 w 81"/>
                  <a:gd name="T47" fmla="*/ 2 h 82"/>
                  <a:gd name="T48" fmla="*/ 61 w 81"/>
                  <a:gd name="T49" fmla="*/ 6 h 82"/>
                  <a:gd name="T50" fmla="*/ 69 w 81"/>
                  <a:gd name="T51" fmla="*/ 10 h 82"/>
                  <a:gd name="T52" fmla="*/ 73 w 81"/>
                  <a:gd name="T53" fmla="*/ 16 h 82"/>
                  <a:gd name="T54" fmla="*/ 77 w 81"/>
                  <a:gd name="T55" fmla="*/ 24 h 82"/>
                  <a:gd name="T56" fmla="*/ 77 w 81"/>
                  <a:gd name="T57" fmla="*/ 24 h 82"/>
                  <a:gd name="T58" fmla="*/ 81 w 81"/>
                  <a:gd name="T59" fmla="*/ 32 h 82"/>
                  <a:gd name="T60" fmla="*/ 81 w 81"/>
                  <a:gd name="T61" fmla="*/ 40 h 82"/>
                  <a:gd name="T62" fmla="*/ 81 w 81"/>
                  <a:gd name="T63" fmla="*/ 48 h 82"/>
                  <a:gd name="T64" fmla="*/ 79 w 81"/>
                  <a:gd name="T65" fmla="*/ 54 h 82"/>
                  <a:gd name="T66" fmla="*/ 75 w 81"/>
                  <a:gd name="T67" fmla="*/ 62 h 82"/>
                  <a:gd name="T68" fmla="*/ 69 w 81"/>
                  <a:gd name="T69" fmla="*/ 68 h 82"/>
                  <a:gd name="T70" fmla="*/ 63 w 81"/>
                  <a:gd name="T71" fmla="*/ 74 h 82"/>
                  <a:gd name="T72" fmla="*/ 57 w 81"/>
                  <a:gd name="T73" fmla="*/ 78 h 82"/>
                  <a:gd name="T74" fmla="*/ 57 w 81"/>
                  <a:gd name="T75" fmla="*/ 78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1" h="82">
                    <a:moveTo>
                      <a:pt x="57" y="78"/>
                    </a:moveTo>
                    <a:lnTo>
                      <a:pt x="57" y="78"/>
                    </a:lnTo>
                    <a:lnTo>
                      <a:pt x="50" y="80"/>
                    </a:lnTo>
                    <a:lnTo>
                      <a:pt x="42" y="82"/>
                    </a:lnTo>
                    <a:lnTo>
                      <a:pt x="34" y="80"/>
                    </a:lnTo>
                    <a:lnTo>
                      <a:pt x="26" y="78"/>
                    </a:lnTo>
                    <a:lnTo>
                      <a:pt x="20" y="74"/>
                    </a:lnTo>
                    <a:lnTo>
                      <a:pt x="14" y="70"/>
                    </a:lnTo>
                    <a:lnTo>
                      <a:pt x="8" y="64"/>
                    </a:lnTo>
                    <a:lnTo>
                      <a:pt x="4" y="56"/>
                    </a:lnTo>
                    <a:lnTo>
                      <a:pt x="4" y="56"/>
                    </a:lnTo>
                    <a:lnTo>
                      <a:pt x="2" y="50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4" y="26"/>
                    </a:lnTo>
                    <a:lnTo>
                      <a:pt x="6" y="18"/>
                    </a:lnTo>
                    <a:lnTo>
                      <a:pt x="12" y="12"/>
                    </a:lnTo>
                    <a:lnTo>
                      <a:pt x="18" y="8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32" y="0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5" y="2"/>
                    </a:lnTo>
                    <a:lnTo>
                      <a:pt x="61" y="6"/>
                    </a:lnTo>
                    <a:lnTo>
                      <a:pt x="69" y="10"/>
                    </a:lnTo>
                    <a:lnTo>
                      <a:pt x="73" y="16"/>
                    </a:lnTo>
                    <a:lnTo>
                      <a:pt x="77" y="24"/>
                    </a:lnTo>
                    <a:lnTo>
                      <a:pt x="77" y="24"/>
                    </a:lnTo>
                    <a:lnTo>
                      <a:pt x="81" y="32"/>
                    </a:lnTo>
                    <a:lnTo>
                      <a:pt x="81" y="40"/>
                    </a:lnTo>
                    <a:lnTo>
                      <a:pt x="81" y="48"/>
                    </a:lnTo>
                    <a:lnTo>
                      <a:pt x="79" y="54"/>
                    </a:lnTo>
                    <a:lnTo>
                      <a:pt x="75" y="62"/>
                    </a:lnTo>
                    <a:lnTo>
                      <a:pt x="69" y="68"/>
                    </a:lnTo>
                    <a:lnTo>
                      <a:pt x="63" y="74"/>
                    </a:lnTo>
                    <a:lnTo>
                      <a:pt x="57" y="78"/>
                    </a:lnTo>
                    <a:lnTo>
                      <a:pt x="57" y="78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271ABDDC-BC24-4D9D-8CBD-A4D0A154BA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3000" y="3175001"/>
                <a:ext cx="130175" cy="131763"/>
              </a:xfrm>
              <a:custGeom>
                <a:avLst/>
                <a:gdLst>
                  <a:gd name="T0" fmla="*/ 78 w 82"/>
                  <a:gd name="T1" fmla="*/ 56 h 83"/>
                  <a:gd name="T2" fmla="*/ 78 w 82"/>
                  <a:gd name="T3" fmla="*/ 56 h 83"/>
                  <a:gd name="T4" fmla="*/ 76 w 82"/>
                  <a:gd name="T5" fmla="*/ 64 h 83"/>
                  <a:gd name="T6" fmla="*/ 70 w 82"/>
                  <a:gd name="T7" fmla="*/ 71 h 83"/>
                  <a:gd name="T8" fmla="*/ 64 w 82"/>
                  <a:gd name="T9" fmla="*/ 77 h 83"/>
                  <a:gd name="T10" fmla="*/ 58 w 82"/>
                  <a:gd name="T11" fmla="*/ 79 h 83"/>
                  <a:gd name="T12" fmla="*/ 50 w 82"/>
                  <a:gd name="T13" fmla="*/ 83 h 83"/>
                  <a:gd name="T14" fmla="*/ 42 w 82"/>
                  <a:gd name="T15" fmla="*/ 83 h 83"/>
                  <a:gd name="T16" fmla="*/ 34 w 82"/>
                  <a:gd name="T17" fmla="*/ 83 h 83"/>
                  <a:gd name="T18" fmla="*/ 26 w 82"/>
                  <a:gd name="T19" fmla="*/ 81 h 83"/>
                  <a:gd name="T20" fmla="*/ 26 w 82"/>
                  <a:gd name="T21" fmla="*/ 81 h 83"/>
                  <a:gd name="T22" fmla="*/ 18 w 82"/>
                  <a:gd name="T23" fmla="*/ 77 h 83"/>
                  <a:gd name="T24" fmla="*/ 12 w 82"/>
                  <a:gd name="T25" fmla="*/ 71 h 83"/>
                  <a:gd name="T26" fmla="*/ 8 w 82"/>
                  <a:gd name="T27" fmla="*/ 64 h 83"/>
                  <a:gd name="T28" fmla="*/ 4 w 82"/>
                  <a:gd name="T29" fmla="*/ 58 h 83"/>
                  <a:gd name="T30" fmla="*/ 2 w 82"/>
                  <a:gd name="T31" fmla="*/ 50 h 83"/>
                  <a:gd name="T32" fmla="*/ 0 w 82"/>
                  <a:gd name="T33" fmla="*/ 42 h 83"/>
                  <a:gd name="T34" fmla="*/ 0 w 82"/>
                  <a:gd name="T35" fmla="*/ 34 h 83"/>
                  <a:gd name="T36" fmla="*/ 2 w 82"/>
                  <a:gd name="T37" fmla="*/ 26 h 83"/>
                  <a:gd name="T38" fmla="*/ 2 w 82"/>
                  <a:gd name="T39" fmla="*/ 26 h 83"/>
                  <a:gd name="T40" fmla="*/ 6 w 82"/>
                  <a:gd name="T41" fmla="*/ 20 h 83"/>
                  <a:gd name="T42" fmla="*/ 12 w 82"/>
                  <a:gd name="T43" fmla="*/ 14 h 83"/>
                  <a:gd name="T44" fmla="*/ 18 w 82"/>
                  <a:gd name="T45" fmla="*/ 8 h 83"/>
                  <a:gd name="T46" fmla="*/ 24 w 82"/>
                  <a:gd name="T47" fmla="*/ 4 h 83"/>
                  <a:gd name="T48" fmla="*/ 32 w 82"/>
                  <a:gd name="T49" fmla="*/ 2 h 83"/>
                  <a:gd name="T50" fmla="*/ 40 w 82"/>
                  <a:gd name="T51" fmla="*/ 0 h 83"/>
                  <a:gd name="T52" fmla="*/ 48 w 82"/>
                  <a:gd name="T53" fmla="*/ 2 h 83"/>
                  <a:gd name="T54" fmla="*/ 56 w 82"/>
                  <a:gd name="T55" fmla="*/ 4 h 83"/>
                  <a:gd name="T56" fmla="*/ 56 w 82"/>
                  <a:gd name="T57" fmla="*/ 4 h 83"/>
                  <a:gd name="T58" fmla="*/ 62 w 82"/>
                  <a:gd name="T59" fmla="*/ 8 h 83"/>
                  <a:gd name="T60" fmla="*/ 70 w 82"/>
                  <a:gd name="T61" fmla="*/ 12 h 83"/>
                  <a:gd name="T62" fmla="*/ 74 w 82"/>
                  <a:gd name="T63" fmla="*/ 18 h 83"/>
                  <a:gd name="T64" fmla="*/ 78 w 82"/>
                  <a:gd name="T65" fmla="*/ 26 h 83"/>
                  <a:gd name="T66" fmla="*/ 80 w 82"/>
                  <a:gd name="T67" fmla="*/ 32 h 83"/>
                  <a:gd name="T68" fmla="*/ 82 w 82"/>
                  <a:gd name="T69" fmla="*/ 40 h 83"/>
                  <a:gd name="T70" fmla="*/ 82 w 82"/>
                  <a:gd name="T71" fmla="*/ 48 h 83"/>
                  <a:gd name="T72" fmla="*/ 78 w 82"/>
                  <a:gd name="T73" fmla="*/ 56 h 83"/>
                  <a:gd name="T74" fmla="*/ 78 w 82"/>
                  <a:gd name="T75" fmla="*/ 56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83">
                    <a:moveTo>
                      <a:pt x="78" y="56"/>
                    </a:moveTo>
                    <a:lnTo>
                      <a:pt x="78" y="56"/>
                    </a:lnTo>
                    <a:lnTo>
                      <a:pt x="76" y="64"/>
                    </a:lnTo>
                    <a:lnTo>
                      <a:pt x="70" y="71"/>
                    </a:lnTo>
                    <a:lnTo>
                      <a:pt x="64" y="77"/>
                    </a:lnTo>
                    <a:lnTo>
                      <a:pt x="58" y="79"/>
                    </a:lnTo>
                    <a:lnTo>
                      <a:pt x="50" y="83"/>
                    </a:lnTo>
                    <a:lnTo>
                      <a:pt x="42" y="83"/>
                    </a:lnTo>
                    <a:lnTo>
                      <a:pt x="34" y="83"/>
                    </a:lnTo>
                    <a:lnTo>
                      <a:pt x="26" y="81"/>
                    </a:lnTo>
                    <a:lnTo>
                      <a:pt x="26" y="81"/>
                    </a:lnTo>
                    <a:lnTo>
                      <a:pt x="18" y="77"/>
                    </a:lnTo>
                    <a:lnTo>
                      <a:pt x="12" y="71"/>
                    </a:lnTo>
                    <a:lnTo>
                      <a:pt x="8" y="64"/>
                    </a:lnTo>
                    <a:lnTo>
                      <a:pt x="4" y="58"/>
                    </a:lnTo>
                    <a:lnTo>
                      <a:pt x="2" y="50"/>
                    </a:lnTo>
                    <a:lnTo>
                      <a:pt x="0" y="42"/>
                    </a:lnTo>
                    <a:lnTo>
                      <a:pt x="0" y="34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6" y="20"/>
                    </a:lnTo>
                    <a:lnTo>
                      <a:pt x="12" y="14"/>
                    </a:lnTo>
                    <a:lnTo>
                      <a:pt x="18" y="8"/>
                    </a:lnTo>
                    <a:lnTo>
                      <a:pt x="24" y="4"/>
                    </a:lnTo>
                    <a:lnTo>
                      <a:pt x="32" y="2"/>
                    </a:lnTo>
                    <a:lnTo>
                      <a:pt x="40" y="0"/>
                    </a:lnTo>
                    <a:lnTo>
                      <a:pt x="48" y="2"/>
                    </a:lnTo>
                    <a:lnTo>
                      <a:pt x="56" y="4"/>
                    </a:lnTo>
                    <a:lnTo>
                      <a:pt x="56" y="4"/>
                    </a:lnTo>
                    <a:lnTo>
                      <a:pt x="62" y="8"/>
                    </a:lnTo>
                    <a:lnTo>
                      <a:pt x="70" y="12"/>
                    </a:lnTo>
                    <a:lnTo>
                      <a:pt x="74" y="18"/>
                    </a:lnTo>
                    <a:lnTo>
                      <a:pt x="78" y="26"/>
                    </a:lnTo>
                    <a:lnTo>
                      <a:pt x="80" y="32"/>
                    </a:lnTo>
                    <a:lnTo>
                      <a:pt x="82" y="40"/>
                    </a:lnTo>
                    <a:lnTo>
                      <a:pt x="82" y="48"/>
                    </a:lnTo>
                    <a:lnTo>
                      <a:pt x="78" y="56"/>
                    </a:lnTo>
                    <a:lnTo>
                      <a:pt x="78" y="56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id="{CA846544-4386-4DB9-84CD-9EF837505C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5675" y="3098801"/>
                <a:ext cx="130175" cy="127000"/>
              </a:xfrm>
              <a:custGeom>
                <a:avLst/>
                <a:gdLst>
                  <a:gd name="T0" fmla="*/ 78 w 82"/>
                  <a:gd name="T1" fmla="*/ 24 h 80"/>
                  <a:gd name="T2" fmla="*/ 78 w 82"/>
                  <a:gd name="T3" fmla="*/ 24 h 80"/>
                  <a:gd name="T4" fmla="*/ 80 w 82"/>
                  <a:gd name="T5" fmla="*/ 32 h 80"/>
                  <a:gd name="T6" fmla="*/ 82 w 82"/>
                  <a:gd name="T7" fmla="*/ 40 h 80"/>
                  <a:gd name="T8" fmla="*/ 82 w 82"/>
                  <a:gd name="T9" fmla="*/ 48 h 80"/>
                  <a:gd name="T10" fmla="*/ 78 w 82"/>
                  <a:gd name="T11" fmla="*/ 54 h 80"/>
                  <a:gd name="T12" fmla="*/ 76 w 82"/>
                  <a:gd name="T13" fmla="*/ 62 h 80"/>
                  <a:gd name="T14" fmla="*/ 70 w 82"/>
                  <a:gd name="T15" fmla="*/ 68 h 80"/>
                  <a:gd name="T16" fmla="*/ 64 w 82"/>
                  <a:gd name="T17" fmla="*/ 74 h 80"/>
                  <a:gd name="T18" fmla="*/ 58 w 82"/>
                  <a:gd name="T19" fmla="*/ 78 h 80"/>
                  <a:gd name="T20" fmla="*/ 58 w 82"/>
                  <a:gd name="T21" fmla="*/ 78 h 80"/>
                  <a:gd name="T22" fmla="*/ 50 w 82"/>
                  <a:gd name="T23" fmla="*/ 80 h 80"/>
                  <a:gd name="T24" fmla="*/ 42 w 82"/>
                  <a:gd name="T25" fmla="*/ 80 h 80"/>
                  <a:gd name="T26" fmla="*/ 34 w 82"/>
                  <a:gd name="T27" fmla="*/ 80 h 80"/>
                  <a:gd name="T28" fmla="*/ 26 w 82"/>
                  <a:gd name="T29" fmla="*/ 78 h 80"/>
                  <a:gd name="T30" fmla="*/ 20 w 82"/>
                  <a:gd name="T31" fmla="*/ 74 h 80"/>
                  <a:gd name="T32" fmla="*/ 14 w 82"/>
                  <a:gd name="T33" fmla="*/ 70 h 80"/>
                  <a:gd name="T34" fmla="*/ 8 w 82"/>
                  <a:gd name="T35" fmla="*/ 64 h 80"/>
                  <a:gd name="T36" fmla="*/ 4 w 82"/>
                  <a:gd name="T37" fmla="*/ 56 h 80"/>
                  <a:gd name="T38" fmla="*/ 4 w 82"/>
                  <a:gd name="T39" fmla="*/ 56 h 80"/>
                  <a:gd name="T40" fmla="*/ 2 w 82"/>
                  <a:gd name="T41" fmla="*/ 48 h 80"/>
                  <a:gd name="T42" fmla="*/ 0 w 82"/>
                  <a:gd name="T43" fmla="*/ 40 h 80"/>
                  <a:gd name="T44" fmla="*/ 0 w 82"/>
                  <a:gd name="T45" fmla="*/ 32 h 80"/>
                  <a:gd name="T46" fmla="*/ 2 w 82"/>
                  <a:gd name="T47" fmla="*/ 26 h 80"/>
                  <a:gd name="T48" fmla="*/ 6 w 82"/>
                  <a:gd name="T49" fmla="*/ 18 h 80"/>
                  <a:gd name="T50" fmla="*/ 12 w 82"/>
                  <a:gd name="T51" fmla="*/ 12 h 80"/>
                  <a:gd name="T52" fmla="*/ 18 w 82"/>
                  <a:gd name="T53" fmla="*/ 6 h 80"/>
                  <a:gd name="T54" fmla="*/ 24 w 82"/>
                  <a:gd name="T55" fmla="*/ 2 h 80"/>
                  <a:gd name="T56" fmla="*/ 24 w 82"/>
                  <a:gd name="T57" fmla="*/ 2 h 80"/>
                  <a:gd name="T58" fmla="*/ 32 w 82"/>
                  <a:gd name="T59" fmla="*/ 0 h 80"/>
                  <a:gd name="T60" fmla="*/ 40 w 82"/>
                  <a:gd name="T61" fmla="*/ 0 h 80"/>
                  <a:gd name="T62" fmla="*/ 48 w 82"/>
                  <a:gd name="T63" fmla="*/ 0 h 80"/>
                  <a:gd name="T64" fmla="*/ 56 w 82"/>
                  <a:gd name="T65" fmla="*/ 2 h 80"/>
                  <a:gd name="T66" fmla="*/ 62 w 82"/>
                  <a:gd name="T67" fmla="*/ 6 h 80"/>
                  <a:gd name="T68" fmla="*/ 68 w 82"/>
                  <a:gd name="T69" fmla="*/ 10 h 80"/>
                  <a:gd name="T70" fmla="*/ 74 w 82"/>
                  <a:gd name="T71" fmla="*/ 16 h 80"/>
                  <a:gd name="T72" fmla="*/ 78 w 82"/>
                  <a:gd name="T73" fmla="*/ 24 h 80"/>
                  <a:gd name="T74" fmla="*/ 78 w 82"/>
                  <a:gd name="T75" fmla="*/ 2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80">
                    <a:moveTo>
                      <a:pt x="78" y="24"/>
                    </a:moveTo>
                    <a:lnTo>
                      <a:pt x="78" y="24"/>
                    </a:lnTo>
                    <a:lnTo>
                      <a:pt x="80" y="32"/>
                    </a:lnTo>
                    <a:lnTo>
                      <a:pt x="82" y="40"/>
                    </a:lnTo>
                    <a:lnTo>
                      <a:pt x="82" y="48"/>
                    </a:lnTo>
                    <a:lnTo>
                      <a:pt x="78" y="54"/>
                    </a:lnTo>
                    <a:lnTo>
                      <a:pt x="76" y="62"/>
                    </a:lnTo>
                    <a:lnTo>
                      <a:pt x="70" y="68"/>
                    </a:lnTo>
                    <a:lnTo>
                      <a:pt x="64" y="74"/>
                    </a:lnTo>
                    <a:lnTo>
                      <a:pt x="58" y="78"/>
                    </a:lnTo>
                    <a:lnTo>
                      <a:pt x="58" y="78"/>
                    </a:lnTo>
                    <a:lnTo>
                      <a:pt x="50" y="80"/>
                    </a:lnTo>
                    <a:lnTo>
                      <a:pt x="42" y="80"/>
                    </a:lnTo>
                    <a:lnTo>
                      <a:pt x="34" y="80"/>
                    </a:lnTo>
                    <a:lnTo>
                      <a:pt x="26" y="78"/>
                    </a:lnTo>
                    <a:lnTo>
                      <a:pt x="20" y="74"/>
                    </a:lnTo>
                    <a:lnTo>
                      <a:pt x="14" y="70"/>
                    </a:lnTo>
                    <a:lnTo>
                      <a:pt x="8" y="64"/>
                    </a:lnTo>
                    <a:lnTo>
                      <a:pt x="4" y="56"/>
                    </a:lnTo>
                    <a:lnTo>
                      <a:pt x="4" y="56"/>
                    </a:lnTo>
                    <a:lnTo>
                      <a:pt x="2" y="48"/>
                    </a:lnTo>
                    <a:lnTo>
                      <a:pt x="0" y="40"/>
                    </a:lnTo>
                    <a:lnTo>
                      <a:pt x="0" y="32"/>
                    </a:lnTo>
                    <a:lnTo>
                      <a:pt x="2" y="26"/>
                    </a:lnTo>
                    <a:lnTo>
                      <a:pt x="6" y="18"/>
                    </a:lnTo>
                    <a:lnTo>
                      <a:pt x="12" y="12"/>
                    </a:lnTo>
                    <a:lnTo>
                      <a:pt x="18" y="6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32" y="0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6" y="2"/>
                    </a:lnTo>
                    <a:lnTo>
                      <a:pt x="62" y="6"/>
                    </a:lnTo>
                    <a:lnTo>
                      <a:pt x="68" y="10"/>
                    </a:lnTo>
                    <a:lnTo>
                      <a:pt x="74" y="16"/>
                    </a:lnTo>
                    <a:lnTo>
                      <a:pt x="78" y="24"/>
                    </a:lnTo>
                    <a:lnTo>
                      <a:pt x="78" y="24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4" name="Freeform 11">
                <a:extLst>
                  <a:ext uri="{FF2B5EF4-FFF2-40B4-BE49-F238E27FC236}">
                    <a16:creationId xmlns:a16="http://schemas.microsoft.com/office/drawing/2014/main" id="{B17DA069-E5AA-44B9-8FDB-96A54AAE73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68975" y="3363913"/>
                <a:ext cx="130175" cy="127000"/>
              </a:xfrm>
              <a:custGeom>
                <a:avLst/>
                <a:gdLst>
                  <a:gd name="T0" fmla="*/ 24 w 82"/>
                  <a:gd name="T1" fmla="*/ 2 h 80"/>
                  <a:gd name="T2" fmla="*/ 24 w 82"/>
                  <a:gd name="T3" fmla="*/ 2 h 80"/>
                  <a:gd name="T4" fmla="*/ 32 w 82"/>
                  <a:gd name="T5" fmla="*/ 0 h 80"/>
                  <a:gd name="T6" fmla="*/ 40 w 82"/>
                  <a:gd name="T7" fmla="*/ 0 h 80"/>
                  <a:gd name="T8" fmla="*/ 48 w 82"/>
                  <a:gd name="T9" fmla="*/ 0 h 80"/>
                  <a:gd name="T10" fmla="*/ 56 w 82"/>
                  <a:gd name="T11" fmla="*/ 2 h 80"/>
                  <a:gd name="T12" fmla="*/ 62 w 82"/>
                  <a:gd name="T13" fmla="*/ 6 h 80"/>
                  <a:gd name="T14" fmla="*/ 68 w 82"/>
                  <a:gd name="T15" fmla="*/ 10 h 80"/>
                  <a:gd name="T16" fmla="*/ 74 w 82"/>
                  <a:gd name="T17" fmla="*/ 16 h 80"/>
                  <a:gd name="T18" fmla="*/ 78 w 82"/>
                  <a:gd name="T19" fmla="*/ 24 h 80"/>
                  <a:gd name="T20" fmla="*/ 78 w 82"/>
                  <a:gd name="T21" fmla="*/ 24 h 80"/>
                  <a:gd name="T22" fmla="*/ 80 w 82"/>
                  <a:gd name="T23" fmla="*/ 32 h 80"/>
                  <a:gd name="T24" fmla="*/ 82 w 82"/>
                  <a:gd name="T25" fmla="*/ 40 h 80"/>
                  <a:gd name="T26" fmla="*/ 80 w 82"/>
                  <a:gd name="T27" fmla="*/ 48 h 80"/>
                  <a:gd name="T28" fmla="*/ 78 w 82"/>
                  <a:gd name="T29" fmla="*/ 54 h 80"/>
                  <a:gd name="T30" fmla="*/ 74 w 82"/>
                  <a:gd name="T31" fmla="*/ 62 h 80"/>
                  <a:gd name="T32" fmla="*/ 70 w 82"/>
                  <a:gd name="T33" fmla="*/ 68 h 80"/>
                  <a:gd name="T34" fmla="*/ 64 w 82"/>
                  <a:gd name="T35" fmla="*/ 74 h 80"/>
                  <a:gd name="T36" fmla="*/ 56 w 82"/>
                  <a:gd name="T37" fmla="*/ 78 h 80"/>
                  <a:gd name="T38" fmla="*/ 56 w 82"/>
                  <a:gd name="T39" fmla="*/ 78 h 80"/>
                  <a:gd name="T40" fmla="*/ 50 w 82"/>
                  <a:gd name="T41" fmla="*/ 80 h 80"/>
                  <a:gd name="T42" fmla="*/ 42 w 82"/>
                  <a:gd name="T43" fmla="*/ 80 h 80"/>
                  <a:gd name="T44" fmla="*/ 34 w 82"/>
                  <a:gd name="T45" fmla="*/ 80 h 80"/>
                  <a:gd name="T46" fmla="*/ 26 w 82"/>
                  <a:gd name="T47" fmla="*/ 78 h 80"/>
                  <a:gd name="T48" fmla="*/ 18 w 82"/>
                  <a:gd name="T49" fmla="*/ 74 h 80"/>
                  <a:gd name="T50" fmla="*/ 12 w 82"/>
                  <a:gd name="T51" fmla="*/ 70 h 80"/>
                  <a:gd name="T52" fmla="*/ 8 w 82"/>
                  <a:gd name="T53" fmla="*/ 64 h 80"/>
                  <a:gd name="T54" fmla="*/ 4 w 82"/>
                  <a:gd name="T55" fmla="*/ 56 h 80"/>
                  <a:gd name="T56" fmla="*/ 4 w 82"/>
                  <a:gd name="T57" fmla="*/ 56 h 80"/>
                  <a:gd name="T58" fmla="*/ 0 w 82"/>
                  <a:gd name="T59" fmla="*/ 48 h 80"/>
                  <a:gd name="T60" fmla="*/ 0 w 82"/>
                  <a:gd name="T61" fmla="*/ 40 h 80"/>
                  <a:gd name="T62" fmla="*/ 0 w 82"/>
                  <a:gd name="T63" fmla="*/ 34 h 80"/>
                  <a:gd name="T64" fmla="*/ 2 w 82"/>
                  <a:gd name="T65" fmla="*/ 26 h 80"/>
                  <a:gd name="T66" fmla="*/ 6 w 82"/>
                  <a:gd name="T67" fmla="*/ 18 h 80"/>
                  <a:gd name="T68" fmla="*/ 10 w 82"/>
                  <a:gd name="T69" fmla="*/ 12 h 80"/>
                  <a:gd name="T70" fmla="*/ 16 w 82"/>
                  <a:gd name="T71" fmla="*/ 8 h 80"/>
                  <a:gd name="T72" fmla="*/ 24 w 82"/>
                  <a:gd name="T73" fmla="*/ 2 h 80"/>
                  <a:gd name="T74" fmla="*/ 24 w 82"/>
                  <a:gd name="T75" fmla="*/ 2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80">
                    <a:moveTo>
                      <a:pt x="24" y="2"/>
                    </a:moveTo>
                    <a:lnTo>
                      <a:pt x="24" y="2"/>
                    </a:lnTo>
                    <a:lnTo>
                      <a:pt x="32" y="0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6" y="2"/>
                    </a:lnTo>
                    <a:lnTo>
                      <a:pt x="62" y="6"/>
                    </a:lnTo>
                    <a:lnTo>
                      <a:pt x="68" y="10"/>
                    </a:lnTo>
                    <a:lnTo>
                      <a:pt x="74" y="16"/>
                    </a:lnTo>
                    <a:lnTo>
                      <a:pt x="78" y="24"/>
                    </a:lnTo>
                    <a:lnTo>
                      <a:pt x="78" y="24"/>
                    </a:lnTo>
                    <a:lnTo>
                      <a:pt x="80" y="32"/>
                    </a:lnTo>
                    <a:lnTo>
                      <a:pt x="82" y="40"/>
                    </a:lnTo>
                    <a:lnTo>
                      <a:pt x="80" y="48"/>
                    </a:lnTo>
                    <a:lnTo>
                      <a:pt x="78" y="54"/>
                    </a:lnTo>
                    <a:lnTo>
                      <a:pt x="74" y="62"/>
                    </a:lnTo>
                    <a:lnTo>
                      <a:pt x="70" y="68"/>
                    </a:lnTo>
                    <a:lnTo>
                      <a:pt x="64" y="74"/>
                    </a:lnTo>
                    <a:lnTo>
                      <a:pt x="56" y="78"/>
                    </a:lnTo>
                    <a:lnTo>
                      <a:pt x="56" y="78"/>
                    </a:lnTo>
                    <a:lnTo>
                      <a:pt x="50" y="80"/>
                    </a:lnTo>
                    <a:lnTo>
                      <a:pt x="42" y="80"/>
                    </a:lnTo>
                    <a:lnTo>
                      <a:pt x="34" y="80"/>
                    </a:lnTo>
                    <a:lnTo>
                      <a:pt x="26" y="78"/>
                    </a:lnTo>
                    <a:lnTo>
                      <a:pt x="18" y="74"/>
                    </a:lnTo>
                    <a:lnTo>
                      <a:pt x="12" y="70"/>
                    </a:lnTo>
                    <a:lnTo>
                      <a:pt x="8" y="64"/>
                    </a:lnTo>
                    <a:lnTo>
                      <a:pt x="4" y="56"/>
                    </a:lnTo>
                    <a:lnTo>
                      <a:pt x="4" y="56"/>
                    </a:lnTo>
                    <a:lnTo>
                      <a:pt x="0" y="48"/>
                    </a:lnTo>
                    <a:lnTo>
                      <a:pt x="0" y="40"/>
                    </a:lnTo>
                    <a:lnTo>
                      <a:pt x="0" y="34"/>
                    </a:lnTo>
                    <a:lnTo>
                      <a:pt x="2" y="26"/>
                    </a:lnTo>
                    <a:lnTo>
                      <a:pt x="6" y="18"/>
                    </a:lnTo>
                    <a:lnTo>
                      <a:pt x="10" y="12"/>
                    </a:lnTo>
                    <a:lnTo>
                      <a:pt x="16" y="8"/>
                    </a:lnTo>
                    <a:lnTo>
                      <a:pt x="24" y="2"/>
                    </a:lnTo>
                    <a:lnTo>
                      <a:pt x="24" y="2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5" name="Freeform 12">
                <a:extLst>
                  <a:ext uri="{FF2B5EF4-FFF2-40B4-BE49-F238E27FC236}">
                    <a16:creationId xmlns:a16="http://schemas.microsoft.com/office/drawing/2014/main" id="{186E42A2-1551-4080-8772-1CF650F312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8350" y="3175001"/>
                <a:ext cx="127000" cy="128588"/>
              </a:xfrm>
              <a:custGeom>
                <a:avLst/>
                <a:gdLst>
                  <a:gd name="T0" fmla="*/ 54 w 80"/>
                  <a:gd name="T1" fmla="*/ 2 h 81"/>
                  <a:gd name="T2" fmla="*/ 54 w 80"/>
                  <a:gd name="T3" fmla="*/ 2 h 81"/>
                  <a:gd name="T4" fmla="*/ 62 w 80"/>
                  <a:gd name="T5" fmla="*/ 6 h 81"/>
                  <a:gd name="T6" fmla="*/ 68 w 80"/>
                  <a:gd name="T7" fmla="*/ 10 h 81"/>
                  <a:gd name="T8" fmla="*/ 74 w 80"/>
                  <a:gd name="T9" fmla="*/ 16 h 81"/>
                  <a:gd name="T10" fmla="*/ 78 w 80"/>
                  <a:gd name="T11" fmla="*/ 24 h 81"/>
                  <a:gd name="T12" fmla="*/ 80 w 80"/>
                  <a:gd name="T13" fmla="*/ 32 h 81"/>
                  <a:gd name="T14" fmla="*/ 80 w 80"/>
                  <a:gd name="T15" fmla="*/ 38 h 81"/>
                  <a:gd name="T16" fmla="*/ 80 w 80"/>
                  <a:gd name="T17" fmla="*/ 46 h 81"/>
                  <a:gd name="T18" fmla="*/ 78 w 80"/>
                  <a:gd name="T19" fmla="*/ 54 h 81"/>
                  <a:gd name="T20" fmla="*/ 78 w 80"/>
                  <a:gd name="T21" fmla="*/ 54 h 81"/>
                  <a:gd name="T22" fmla="*/ 74 w 80"/>
                  <a:gd name="T23" fmla="*/ 62 h 81"/>
                  <a:gd name="T24" fmla="*/ 70 w 80"/>
                  <a:gd name="T25" fmla="*/ 68 h 81"/>
                  <a:gd name="T26" fmla="*/ 64 w 80"/>
                  <a:gd name="T27" fmla="*/ 75 h 81"/>
                  <a:gd name="T28" fmla="*/ 56 w 80"/>
                  <a:gd name="T29" fmla="*/ 79 h 81"/>
                  <a:gd name="T30" fmla="*/ 50 w 80"/>
                  <a:gd name="T31" fmla="*/ 81 h 81"/>
                  <a:gd name="T32" fmla="*/ 42 w 80"/>
                  <a:gd name="T33" fmla="*/ 81 h 81"/>
                  <a:gd name="T34" fmla="*/ 34 w 80"/>
                  <a:gd name="T35" fmla="*/ 81 h 81"/>
                  <a:gd name="T36" fmla="*/ 26 w 80"/>
                  <a:gd name="T37" fmla="*/ 79 h 81"/>
                  <a:gd name="T38" fmla="*/ 26 w 80"/>
                  <a:gd name="T39" fmla="*/ 79 h 81"/>
                  <a:gd name="T40" fmla="*/ 18 w 80"/>
                  <a:gd name="T41" fmla="*/ 75 h 81"/>
                  <a:gd name="T42" fmla="*/ 12 w 80"/>
                  <a:gd name="T43" fmla="*/ 71 h 81"/>
                  <a:gd name="T44" fmla="*/ 6 w 80"/>
                  <a:gd name="T45" fmla="*/ 64 h 81"/>
                  <a:gd name="T46" fmla="*/ 4 w 80"/>
                  <a:gd name="T47" fmla="*/ 56 h 81"/>
                  <a:gd name="T48" fmla="*/ 0 w 80"/>
                  <a:gd name="T49" fmla="*/ 50 h 81"/>
                  <a:gd name="T50" fmla="*/ 0 w 80"/>
                  <a:gd name="T51" fmla="*/ 42 h 81"/>
                  <a:gd name="T52" fmla="*/ 0 w 80"/>
                  <a:gd name="T53" fmla="*/ 34 h 81"/>
                  <a:gd name="T54" fmla="*/ 2 w 80"/>
                  <a:gd name="T55" fmla="*/ 26 h 81"/>
                  <a:gd name="T56" fmla="*/ 2 w 80"/>
                  <a:gd name="T57" fmla="*/ 26 h 81"/>
                  <a:gd name="T58" fmla="*/ 6 w 80"/>
                  <a:gd name="T59" fmla="*/ 18 h 81"/>
                  <a:gd name="T60" fmla="*/ 10 w 80"/>
                  <a:gd name="T61" fmla="*/ 12 h 81"/>
                  <a:gd name="T62" fmla="*/ 16 w 80"/>
                  <a:gd name="T63" fmla="*/ 6 h 81"/>
                  <a:gd name="T64" fmla="*/ 24 w 80"/>
                  <a:gd name="T65" fmla="*/ 2 h 81"/>
                  <a:gd name="T66" fmla="*/ 32 w 80"/>
                  <a:gd name="T67" fmla="*/ 0 h 81"/>
                  <a:gd name="T68" fmla="*/ 38 w 80"/>
                  <a:gd name="T69" fmla="*/ 0 h 81"/>
                  <a:gd name="T70" fmla="*/ 46 w 80"/>
                  <a:gd name="T71" fmla="*/ 0 h 81"/>
                  <a:gd name="T72" fmla="*/ 54 w 80"/>
                  <a:gd name="T73" fmla="*/ 2 h 81"/>
                  <a:gd name="T74" fmla="*/ 54 w 80"/>
                  <a:gd name="T75" fmla="*/ 2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0" h="81">
                    <a:moveTo>
                      <a:pt x="54" y="2"/>
                    </a:moveTo>
                    <a:lnTo>
                      <a:pt x="54" y="2"/>
                    </a:lnTo>
                    <a:lnTo>
                      <a:pt x="62" y="6"/>
                    </a:lnTo>
                    <a:lnTo>
                      <a:pt x="68" y="10"/>
                    </a:lnTo>
                    <a:lnTo>
                      <a:pt x="74" y="16"/>
                    </a:lnTo>
                    <a:lnTo>
                      <a:pt x="78" y="24"/>
                    </a:lnTo>
                    <a:lnTo>
                      <a:pt x="80" y="32"/>
                    </a:lnTo>
                    <a:lnTo>
                      <a:pt x="80" y="38"/>
                    </a:lnTo>
                    <a:lnTo>
                      <a:pt x="80" y="46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4" y="62"/>
                    </a:lnTo>
                    <a:lnTo>
                      <a:pt x="70" y="68"/>
                    </a:lnTo>
                    <a:lnTo>
                      <a:pt x="64" y="75"/>
                    </a:lnTo>
                    <a:lnTo>
                      <a:pt x="56" y="79"/>
                    </a:lnTo>
                    <a:lnTo>
                      <a:pt x="50" y="81"/>
                    </a:lnTo>
                    <a:lnTo>
                      <a:pt x="42" y="81"/>
                    </a:lnTo>
                    <a:lnTo>
                      <a:pt x="34" y="81"/>
                    </a:lnTo>
                    <a:lnTo>
                      <a:pt x="26" y="79"/>
                    </a:lnTo>
                    <a:lnTo>
                      <a:pt x="26" y="79"/>
                    </a:lnTo>
                    <a:lnTo>
                      <a:pt x="18" y="75"/>
                    </a:lnTo>
                    <a:lnTo>
                      <a:pt x="12" y="71"/>
                    </a:lnTo>
                    <a:lnTo>
                      <a:pt x="6" y="64"/>
                    </a:lnTo>
                    <a:lnTo>
                      <a:pt x="4" y="56"/>
                    </a:lnTo>
                    <a:lnTo>
                      <a:pt x="0" y="50"/>
                    </a:lnTo>
                    <a:lnTo>
                      <a:pt x="0" y="42"/>
                    </a:lnTo>
                    <a:lnTo>
                      <a:pt x="0" y="34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6" y="18"/>
                    </a:lnTo>
                    <a:lnTo>
                      <a:pt x="10" y="12"/>
                    </a:lnTo>
                    <a:lnTo>
                      <a:pt x="16" y="6"/>
                    </a:lnTo>
                    <a:lnTo>
                      <a:pt x="24" y="2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46" y="0"/>
                    </a:lnTo>
                    <a:lnTo>
                      <a:pt x="54" y="2"/>
                    </a:lnTo>
                    <a:lnTo>
                      <a:pt x="54" y="2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6" name="Freeform 13">
                <a:extLst>
                  <a:ext uri="{FF2B5EF4-FFF2-40B4-BE49-F238E27FC236}">
                    <a16:creationId xmlns:a16="http://schemas.microsoft.com/office/drawing/2014/main" id="{F8E4A1E0-2854-4989-B97C-6775A7E2C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2925" y="3452813"/>
                <a:ext cx="361950" cy="233363"/>
              </a:xfrm>
              <a:custGeom>
                <a:avLst/>
                <a:gdLst>
                  <a:gd name="T0" fmla="*/ 220 w 228"/>
                  <a:gd name="T1" fmla="*/ 6 h 147"/>
                  <a:gd name="T2" fmla="*/ 202 w 228"/>
                  <a:gd name="T3" fmla="*/ 0 h 147"/>
                  <a:gd name="T4" fmla="*/ 184 w 228"/>
                  <a:gd name="T5" fmla="*/ 8 h 147"/>
                  <a:gd name="T6" fmla="*/ 182 w 228"/>
                  <a:gd name="T7" fmla="*/ 12 h 147"/>
                  <a:gd name="T8" fmla="*/ 182 w 228"/>
                  <a:gd name="T9" fmla="*/ 12 h 147"/>
                  <a:gd name="T10" fmla="*/ 170 w 228"/>
                  <a:gd name="T11" fmla="*/ 28 h 147"/>
                  <a:gd name="T12" fmla="*/ 154 w 228"/>
                  <a:gd name="T13" fmla="*/ 40 h 147"/>
                  <a:gd name="T14" fmla="*/ 128 w 228"/>
                  <a:gd name="T15" fmla="*/ 42 h 147"/>
                  <a:gd name="T16" fmla="*/ 94 w 228"/>
                  <a:gd name="T17" fmla="*/ 30 h 147"/>
                  <a:gd name="T18" fmla="*/ 94 w 228"/>
                  <a:gd name="T19" fmla="*/ 30 h 147"/>
                  <a:gd name="T20" fmla="*/ 74 w 228"/>
                  <a:gd name="T21" fmla="*/ 22 h 147"/>
                  <a:gd name="T22" fmla="*/ 54 w 228"/>
                  <a:gd name="T23" fmla="*/ 22 h 147"/>
                  <a:gd name="T24" fmla="*/ 34 w 228"/>
                  <a:gd name="T25" fmla="*/ 28 h 147"/>
                  <a:gd name="T26" fmla="*/ 18 w 228"/>
                  <a:gd name="T27" fmla="*/ 40 h 147"/>
                  <a:gd name="T28" fmla="*/ 10 w 228"/>
                  <a:gd name="T29" fmla="*/ 52 h 147"/>
                  <a:gd name="T30" fmla="*/ 2 w 228"/>
                  <a:gd name="T31" fmla="*/ 74 h 147"/>
                  <a:gd name="T32" fmla="*/ 2 w 228"/>
                  <a:gd name="T33" fmla="*/ 99 h 147"/>
                  <a:gd name="T34" fmla="*/ 12 w 228"/>
                  <a:gd name="T35" fmla="*/ 121 h 147"/>
                  <a:gd name="T36" fmla="*/ 20 w 228"/>
                  <a:gd name="T37" fmla="*/ 131 h 147"/>
                  <a:gd name="T38" fmla="*/ 42 w 228"/>
                  <a:gd name="T39" fmla="*/ 143 h 147"/>
                  <a:gd name="T40" fmla="*/ 66 w 228"/>
                  <a:gd name="T41" fmla="*/ 147 h 147"/>
                  <a:gd name="T42" fmla="*/ 88 w 228"/>
                  <a:gd name="T43" fmla="*/ 141 h 147"/>
                  <a:gd name="T44" fmla="*/ 108 w 228"/>
                  <a:gd name="T45" fmla="*/ 127 h 147"/>
                  <a:gd name="T46" fmla="*/ 118 w 228"/>
                  <a:gd name="T47" fmla="*/ 115 h 147"/>
                  <a:gd name="T48" fmla="*/ 124 w 228"/>
                  <a:gd name="T49" fmla="*/ 101 h 147"/>
                  <a:gd name="T50" fmla="*/ 130 w 228"/>
                  <a:gd name="T51" fmla="*/ 81 h 147"/>
                  <a:gd name="T52" fmla="*/ 148 w 228"/>
                  <a:gd name="T53" fmla="*/ 56 h 147"/>
                  <a:gd name="T54" fmla="*/ 168 w 228"/>
                  <a:gd name="T55" fmla="*/ 46 h 147"/>
                  <a:gd name="T56" fmla="*/ 188 w 228"/>
                  <a:gd name="T57" fmla="*/ 48 h 147"/>
                  <a:gd name="T58" fmla="*/ 196 w 228"/>
                  <a:gd name="T59" fmla="*/ 50 h 147"/>
                  <a:gd name="T60" fmla="*/ 204 w 228"/>
                  <a:gd name="T61" fmla="*/ 50 h 147"/>
                  <a:gd name="T62" fmla="*/ 216 w 228"/>
                  <a:gd name="T63" fmla="*/ 46 h 147"/>
                  <a:gd name="T64" fmla="*/ 222 w 228"/>
                  <a:gd name="T65" fmla="*/ 42 h 147"/>
                  <a:gd name="T66" fmla="*/ 228 w 228"/>
                  <a:gd name="T67" fmla="*/ 24 h 147"/>
                  <a:gd name="T68" fmla="*/ 220 w 228"/>
                  <a:gd name="T69" fmla="*/ 6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28" h="147">
                    <a:moveTo>
                      <a:pt x="220" y="6"/>
                    </a:moveTo>
                    <a:lnTo>
                      <a:pt x="220" y="6"/>
                    </a:lnTo>
                    <a:lnTo>
                      <a:pt x="212" y="2"/>
                    </a:lnTo>
                    <a:lnTo>
                      <a:pt x="202" y="0"/>
                    </a:lnTo>
                    <a:lnTo>
                      <a:pt x="194" y="2"/>
                    </a:lnTo>
                    <a:lnTo>
                      <a:pt x="184" y="8"/>
                    </a:lnTo>
                    <a:lnTo>
                      <a:pt x="184" y="8"/>
                    </a:lnTo>
                    <a:lnTo>
                      <a:pt x="182" y="12"/>
                    </a:lnTo>
                    <a:lnTo>
                      <a:pt x="182" y="12"/>
                    </a:lnTo>
                    <a:lnTo>
                      <a:pt x="182" y="12"/>
                    </a:lnTo>
                    <a:lnTo>
                      <a:pt x="176" y="20"/>
                    </a:lnTo>
                    <a:lnTo>
                      <a:pt x="170" y="28"/>
                    </a:lnTo>
                    <a:lnTo>
                      <a:pt x="162" y="36"/>
                    </a:lnTo>
                    <a:lnTo>
                      <a:pt x="154" y="40"/>
                    </a:lnTo>
                    <a:lnTo>
                      <a:pt x="142" y="44"/>
                    </a:lnTo>
                    <a:lnTo>
                      <a:pt x="128" y="42"/>
                    </a:lnTo>
                    <a:lnTo>
                      <a:pt x="112" y="38"/>
                    </a:lnTo>
                    <a:lnTo>
                      <a:pt x="94" y="30"/>
                    </a:lnTo>
                    <a:lnTo>
                      <a:pt x="94" y="30"/>
                    </a:lnTo>
                    <a:lnTo>
                      <a:pt x="94" y="30"/>
                    </a:lnTo>
                    <a:lnTo>
                      <a:pt x="84" y="26"/>
                    </a:lnTo>
                    <a:lnTo>
                      <a:pt x="74" y="22"/>
                    </a:lnTo>
                    <a:lnTo>
                      <a:pt x="64" y="22"/>
                    </a:lnTo>
                    <a:lnTo>
                      <a:pt x="54" y="22"/>
                    </a:lnTo>
                    <a:lnTo>
                      <a:pt x="44" y="24"/>
                    </a:lnTo>
                    <a:lnTo>
                      <a:pt x="34" y="28"/>
                    </a:lnTo>
                    <a:lnTo>
                      <a:pt x="26" y="34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0" y="52"/>
                    </a:lnTo>
                    <a:lnTo>
                      <a:pt x="4" y="62"/>
                    </a:lnTo>
                    <a:lnTo>
                      <a:pt x="2" y="74"/>
                    </a:lnTo>
                    <a:lnTo>
                      <a:pt x="0" y="87"/>
                    </a:lnTo>
                    <a:lnTo>
                      <a:pt x="2" y="99"/>
                    </a:lnTo>
                    <a:lnTo>
                      <a:pt x="6" y="111"/>
                    </a:lnTo>
                    <a:lnTo>
                      <a:pt x="12" y="121"/>
                    </a:lnTo>
                    <a:lnTo>
                      <a:pt x="20" y="131"/>
                    </a:lnTo>
                    <a:lnTo>
                      <a:pt x="20" y="131"/>
                    </a:lnTo>
                    <a:lnTo>
                      <a:pt x="30" y="137"/>
                    </a:lnTo>
                    <a:lnTo>
                      <a:pt x="42" y="143"/>
                    </a:lnTo>
                    <a:lnTo>
                      <a:pt x="54" y="147"/>
                    </a:lnTo>
                    <a:lnTo>
                      <a:pt x="66" y="147"/>
                    </a:lnTo>
                    <a:lnTo>
                      <a:pt x="76" y="145"/>
                    </a:lnTo>
                    <a:lnTo>
                      <a:pt x="88" y="141"/>
                    </a:lnTo>
                    <a:lnTo>
                      <a:pt x="100" y="135"/>
                    </a:lnTo>
                    <a:lnTo>
                      <a:pt x="108" y="127"/>
                    </a:lnTo>
                    <a:lnTo>
                      <a:pt x="108" y="127"/>
                    </a:lnTo>
                    <a:lnTo>
                      <a:pt x="118" y="115"/>
                    </a:lnTo>
                    <a:lnTo>
                      <a:pt x="124" y="101"/>
                    </a:lnTo>
                    <a:lnTo>
                      <a:pt x="124" y="101"/>
                    </a:lnTo>
                    <a:lnTo>
                      <a:pt x="124" y="101"/>
                    </a:lnTo>
                    <a:lnTo>
                      <a:pt x="130" y="81"/>
                    </a:lnTo>
                    <a:lnTo>
                      <a:pt x="138" y="66"/>
                    </a:lnTo>
                    <a:lnTo>
                      <a:pt x="148" y="56"/>
                    </a:lnTo>
                    <a:lnTo>
                      <a:pt x="156" y="50"/>
                    </a:lnTo>
                    <a:lnTo>
                      <a:pt x="168" y="46"/>
                    </a:lnTo>
                    <a:lnTo>
                      <a:pt x="178" y="46"/>
                    </a:lnTo>
                    <a:lnTo>
                      <a:pt x="188" y="48"/>
                    </a:lnTo>
                    <a:lnTo>
                      <a:pt x="196" y="50"/>
                    </a:lnTo>
                    <a:lnTo>
                      <a:pt x="196" y="50"/>
                    </a:lnTo>
                    <a:lnTo>
                      <a:pt x="196" y="50"/>
                    </a:lnTo>
                    <a:lnTo>
                      <a:pt x="204" y="50"/>
                    </a:lnTo>
                    <a:lnTo>
                      <a:pt x="210" y="50"/>
                    </a:lnTo>
                    <a:lnTo>
                      <a:pt x="216" y="46"/>
                    </a:lnTo>
                    <a:lnTo>
                      <a:pt x="222" y="42"/>
                    </a:lnTo>
                    <a:lnTo>
                      <a:pt x="222" y="42"/>
                    </a:lnTo>
                    <a:lnTo>
                      <a:pt x="228" y="34"/>
                    </a:lnTo>
                    <a:lnTo>
                      <a:pt x="228" y="24"/>
                    </a:lnTo>
                    <a:lnTo>
                      <a:pt x="226" y="14"/>
                    </a:lnTo>
                    <a:lnTo>
                      <a:pt x="220" y="6"/>
                    </a:lnTo>
                    <a:lnTo>
                      <a:pt x="220" y="6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" name="Freeform 14">
                <a:extLst>
                  <a:ext uri="{FF2B5EF4-FFF2-40B4-BE49-F238E27FC236}">
                    <a16:creationId xmlns:a16="http://schemas.microsoft.com/office/drawing/2014/main" id="{47FCB460-73EA-491C-AFB6-528138D809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5175" y="3541713"/>
                <a:ext cx="231775" cy="365125"/>
              </a:xfrm>
              <a:custGeom>
                <a:avLst/>
                <a:gdLst>
                  <a:gd name="T0" fmla="*/ 146 w 146"/>
                  <a:gd name="T1" fmla="*/ 25 h 230"/>
                  <a:gd name="T2" fmla="*/ 138 w 146"/>
                  <a:gd name="T3" fmla="*/ 8 h 230"/>
                  <a:gd name="T4" fmla="*/ 120 w 146"/>
                  <a:gd name="T5" fmla="*/ 0 h 230"/>
                  <a:gd name="T6" fmla="*/ 110 w 146"/>
                  <a:gd name="T7" fmla="*/ 2 h 230"/>
                  <a:gd name="T8" fmla="*/ 96 w 146"/>
                  <a:gd name="T9" fmla="*/ 16 h 230"/>
                  <a:gd name="T10" fmla="*/ 94 w 146"/>
                  <a:gd name="T11" fmla="*/ 27 h 230"/>
                  <a:gd name="T12" fmla="*/ 96 w 146"/>
                  <a:gd name="T13" fmla="*/ 33 h 230"/>
                  <a:gd name="T14" fmla="*/ 98 w 146"/>
                  <a:gd name="T15" fmla="*/ 43 h 230"/>
                  <a:gd name="T16" fmla="*/ 98 w 146"/>
                  <a:gd name="T17" fmla="*/ 63 h 230"/>
                  <a:gd name="T18" fmla="*/ 90 w 146"/>
                  <a:gd name="T19" fmla="*/ 83 h 230"/>
                  <a:gd name="T20" fmla="*/ 64 w 146"/>
                  <a:gd name="T21" fmla="*/ 101 h 230"/>
                  <a:gd name="T22" fmla="*/ 46 w 146"/>
                  <a:gd name="T23" fmla="*/ 107 h 230"/>
                  <a:gd name="T24" fmla="*/ 36 w 146"/>
                  <a:gd name="T25" fmla="*/ 111 h 230"/>
                  <a:gd name="T26" fmla="*/ 18 w 146"/>
                  <a:gd name="T27" fmla="*/ 123 h 230"/>
                  <a:gd name="T28" fmla="*/ 6 w 146"/>
                  <a:gd name="T29" fmla="*/ 139 h 230"/>
                  <a:gd name="T30" fmla="*/ 0 w 146"/>
                  <a:gd name="T31" fmla="*/ 159 h 230"/>
                  <a:gd name="T32" fmla="*/ 0 w 146"/>
                  <a:gd name="T33" fmla="*/ 169 h 230"/>
                  <a:gd name="T34" fmla="*/ 6 w 146"/>
                  <a:gd name="T35" fmla="*/ 193 h 230"/>
                  <a:gd name="T36" fmla="*/ 20 w 146"/>
                  <a:gd name="T37" fmla="*/ 214 h 230"/>
                  <a:gd name="T38" fmla="*/ 40 w 146"/>
                  <a:gd name="T39" fmla="*/ 226 h 230"/>
                  <a:gd name="T40" fmla="*/ 64 w 146"/>
                  <a:gd name="T41" fmla="*/ 230 h 230"/>
                  <a:gd name="T42" fmla="*/ 76 w 146"/>
                  <a:gd name="T43" fmla="*/ 228 h 230"/>
                  <a:gd name="T44" fmla="*/ 98 w 146"/>
                  <a:gd name="T45" fmla="*/ 218 h 230"/>
                  <a:gd name="T46" fmla="*/ 114 w 146"/>
                  <a:gd name="T47" fmla="*/ 202 h 230"/>
                  <a:gd name="T48" fmla="*/ 124 w 146"/>
                  <a:gd name="T49" fmla="*/ 177 h 230"/>
                  <a:gd name="T50" fmla="*/ 124 w 146"/>
                  <a:gd name="T51" fmla="*/ 165 h 230"/>
                  <a:gd name="T52" fmla="*/ 116 w 146"/>
                  <a:gd name="T53" fmla="*/ 137 h 230"/>
                  <a:gd name="T54" fmla="*/ 116 w 146"/>
                  <a:gd name="T55" fmla="*/ 137 h 230"/>
                  <a:gd name="T56" fmla="*/ 102 w 146"/>
                  <a:gd name="T57" fmla="*/ 101 h 230"/>
                  <a:gd name="T58" fmla="*/ 104 w 146"/>
                  <a:gd name="T59" fmla="*/ 77 h 230"/>
                  <a:gd name="T60" fmla="*/ 116 w 146"/>
                  <a:gd name="T61" fmla="*/ 61 h 230"/>
                  <a:gd name="T62" fmla="*/ 132 w 146"/>
                  <a:gd name="T63" fmla="*/ 49 h 230"/>
                  <a:gd name="T64" fmla="*/ 132 w 146"/>
                  <a:gd name="T65" fmla="*/ 49 h 230"/>
                  <a:gd name="T66" fmla="*/ 142 w 146"/>
                  <a:gd name="T67" fmla="*/ 39 h 230"/>
                  <a:gd name="T68" fmla="*/ 146 w 146"/>
                  <a:gd name="T69" fmla="*/ 25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6" h="230">
                    <a:moveTo>
                      <a:pt x="146" y="25"/>
                    </a:moveTo>
                    <a:lnTo>
                      <a:pt x="146" y="25"/>
                    </a:lnTo>
                    <a:lnTo>
                      <a:pt x="142" y="16"/>
                    </a:lnTo>
                    <a:lnTo>
                      <a:pt x="138" y="8"/>
                    </a:lnTo>
                    <a:lnTo>
                      <a:pt x="130" y="2"/>
                    </a:lnTo>
                    <a:lnTo>
                      <a:pt x="120" y="0"/>
                    </a:lnTo>
                    <a:lnTo>
                      <a:pt x="120" y="0"/>
                    </a:lnTo>
                    <a:lnTo>
                      <a:pt x="110" y="2"/>
                    </a:lnTo>
                    <a:lnTo>
                      <a:pt x="102" y="8"/>
                    </a:lnTo>
                    <a:lnTo>
                      <a:pt x="96" y="16"/>
                    </a:lnTo>
                    <a:lnTo>
                      <a:pt x="94" y="27"/>
                    </a:lnTo>
                    <a:lnTo>
                      <a:pt x="94" y="27"/>
                    </a:lnTo>
                    <a:lnTo>
                      <a:pt x="96" y="33"/>
                    </a:lnTo>
                    <a:lnTo>
                      <a:pt x="96" y="33"/>
                    </a:lnTo>
                    <a:lnTo>
                      <a:pt x="96" y="33"/>
                    </a:lnTo>
                    <a:lnTo>
                      <a:pt x="98" y="43"/>
                    </a:lnTo>
                    <a:lnTo>
                      <a:pt x="98" y="53"/>
                    </a:lnTo>
                    <a:lnTo>
                      <a:pt x="98" y="63"/>
                    </a:lnTo>
                    <a:lnTo>
                      <a:pt x="96" y="73"/>
                    </a:lnTo>
                    <a:lnTo>
                      <a:pt x="90" y="83"/>
                    </a:lnTo>
                    <a:lnTo>
                      <a:pt x="80" y="93"/>
                    </a:lnTo>
                    <a:lnTo>
                      <a:pt x="64" y="101"/>
                    </a:lnTo>
                    <a:lnTo>
                      <a:pt x="46" y="107"/>
                    </a:lnTo>
                    <a:lnTo>
                      <a:pt x="46" y="107"/>
                    </a:lnTo>
                    <a:lnTo>
                      <a:pt x="46" y="107"/>
                    </a:lnTo>
                    <a:lnTo>
                      <a:pt x="36" y="111"/>
                    </a:lnTo>
                    <a:lnTo>
                      <a:pt x="26" y="115"/>
                    </a:lnTo>
                    <a:lnTo>
                      <a:pt x="18" y="123"/>
                    </a:lnTo>
                    <a:lnTo>
                      <a:pt x="12" y="131"/>
                    </a:lnTo>
                    <a:lnTo>
                      <a:pt x="6" y="139"/>
                    </a:lnTo>
                    <a:lnTo>
                      <a:pt x="2" y="149"/>
                    </a:lnTo>
                    <a:lnTo>
                      <a:pt x="0" y="159"/>
                    </a:lnTo>
                    <a:lnTo>
                      <a:pt x="0" y="169"/>
                    </a:lnTo>
                    <a:lnTo>
                      <a:pt x="0" y="169"/>
                    </a:lnTo>
                    <a:lnTo>
                      <a:pt x="2" y="181"/>
                    </a:lnTo>
                    <a:lnTo>
                      <a:pt x="6" y="193"/>
                    </a:lnTo>
                    <a:lnTo>
                      <a:pt x="12" y="204"/>
                    </a:lnTo>
                    <a:lnTo>
                      <a:pt x="20" y="214"/>
                    </a:lnTo>
                    <a:lnTo>
                      <a:pt x="28" y="222"/>
                    </a:lnTo>
                    <a:lnTo>
                      <a:pt x="40" y="226"/>
                    </a:lnTo>
                    <a:lnTo>
                      <a:pt x="52" y="230"/>
                    </a:lnTo>
                    <a:lnTo>
                      <a:pt x="64" y="230"/>
                    </a:lnTo>
                    <a:lnTo>
                      <a:pt x="64" y="230"/>
                    </a:lnTo>
                    <a:lnTo>
                      <a:pt x="76" y="228"/>
                    </a:lnTo>
                    <a:lnTo>
                      <a:pt x="88" y="224"/>
                    </a:lnTo>
                    <a:lnTo>
                      <a:pt x="98" y="218"/>
                    </a:lnTo>
                    <a:lnTo>
                      <a:pt x="108" y="210"/>
                    </a:lnTo>
                    <a:lnTo>
                      <a:pt x="114" y="202"/>
                    </a:lnTo>
                    <a:lnTo>
                      <a:pt x="120" y="189"/>
                    </a:lnTo>
                    <a:lnTo>
                      <a:pt x="124" y="177"/>
                    </a:lnTo>
                    <a:lnTo>
                      <a:pt x="124" y="165"/>
                    </a:lnTo>
                    <a:lnTo>
                      <a:pt x="124" y="165"/>
                    </a:lnTo>
                    <a:lnTo>
                      <a:pt x="122" y="151"/>
                    </a:lnTo>
                    <a:lnTo>
                      <a:pt x="116" y="137"/>
                    </a:lnTo>
                    <a:lnTo>
                      <a:pt x="116" y="137"/>
                    </a:lnTo>
                    <a:lnTo>
                      <a:pt x="116" y="137"/>
                    </a:lnTo>
                    <a:lnTo>
                      <a:pt x="108" y="117"/>
                    </a:lnTo>
                    <a:lnTo>
                      <a:pt x="102" y="101"/>
                    </a:lnTo>
                    <a:lnTo>
                      <a:pt x="102" y="89"/>
                    </a:lnTo>
                    <a:lnTo>
                      <a:pt x="104" y="77"/>
                    </a:lnTo>
                    <a:lnTo>
                      <a:pt x="110" y="67"/>
                    </a:lnTo>
                    <a:lnTo>
                      <a:pt x="116" y="61"/>
                    </a:lnTo>
                    <a:lnTo>
                      <a:pt x="124" y="53"/>
                    </a:lnTo>
                    <a:lnTo>
                      <a:pt x="132" y="49"/>
                    </a:lnTo>
                    <a:lnTo>
                      <a:pt x="132" y="49"/>
                    </a:lnTo>
                    <a:lnTo>
                      <a:pt x="132" y="49"/>
                    </a:lnTo>
                    <a:lnTo>
                      <a:pt x="138" y="45"/>
                    </a:lnTo>
                    <a:lnTo>
                      <a:pt x="142" y="39"/>
                    </a:lnTo>
                    <a:lnTo>
                      <a:pt x="144" y="33"/>
                    </a:lnTo>
                    <a:lnTo>
                      <a:pt x="146" y="25"/>
                    </a:lnTo>
                    <a:lnTo>
                      <a:pt x="146" y="25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8" name="Freeform 15">
                <a:extLst>
                  <a:ext uri="{FF2B5EF4-FFF2-40B4-BE49-F238E27FC236}">
                    <a16:creationId xmlns:a16="http://schemas.microsoft.com/office/drawing/2014/main" id="{C63A3B80-6418-4B70-9EEE-D959605641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1400" y="3541713"/>
                <a:ext cx="231775" cy="365125"/>
              </a:xfrm>
              <a:custGeom>
                <a:avLst/>
                <a:gdLst>
                  <a:gd name="T0" fmla="*/ 126 w 146"/>
                  <a:gd name="T1" fmla="*/ 121 h 230"/>
                  <a:gd name="T2" fmla="*/ 100 w 146"/>
                  <a:gd name="T3" fmla="*/ 107 h 230"/>
                  <a:gd name="T4" fmla="*/ 100 w 146"/>
                  <a:gd name="T5" fmla="*/ 107 h 230"/>
                  <a:gd name="T6" fmla="*/ 66 w 146"/>
                  <a:gd name="T7" fmla="*/ 91 h 230"/>
                  <a:gd name="T8" fmla="*/ 50 w 146"/>
                  <a:gd name="T9" fmla="*/ 73 h 230"/>
                  <a:gd name="T10" fmla="*/ 46 w 146"/>
                  <a:gd name="T11" fmla="*/ 53 h 230"/>
                  <a:gd name="T12" fmla="*/ 50 w 146"/>
                  <a:gd name="T13" fmla="*/ 33 h 230"/>
                  <a:gd name="T14" fmla="*/ 50 w 146"/>
                  <a:gd name="T15" fmla="*/ 33 h 230"/>
                  <a:gd name="T16" fmla="*/ 50 w 146"/>
                  <a:gd name="T17" fmla="*/ 21 h 230"/>
                  <a:gd name="T18" fmla="*/ 44 w 146"/>
                  <a:gd name="T19" fmla="*/ 8 h 230"/>
                  <a:gd name="T20" fmla="*/ 34 w 146"/>
                  <a:gd name="T21" fmla="*/ 2 h 230"/>
                  <a:gd name="T22" fmla="*/ 16 w 146"/>
                  <a:gd name="T23" fmla="*/ 2 h 230"/>
                  <a:gd name="T24" fmla="*/ 8 w 146"/>
                  <a:gd name="T25" fmla="*/ 8 h 230"/>
                  <a:gd name="T26" fmla="*/ 0 w 146"/>
                  <a:gd name="T27" fmla="*/ 27 h 230"/>
                  <a:gd name="T28" fmla="*/ 8 w 146"/>
                  <a:gd name="T29" fmla="*/ 45 h 230"/>
                  <a:gd name="T30" fmla="*/ 14 w 146"/>
                  <a:gd name="T31" fmla="*/ 49 h 230"/>
                  <a:gd name="T32" fmla="*/ 14 w 146"/>
                  <a:gd name="T33" fmla="*/ 49 h 230"/>
                  <a:gd name="T34" fmla="*/ 30 w 146"/>
                  <a:gd name="T35" fmla="*/ 61 h 230"/>
                  <a:gd name="T36" fmla="*/ 42 w 146"/>
                  <a:gd name="T37" fmla="*/ 77 h 230"/>
                  <a:gd name="T38" fmla="*/ 44 w 146"/>
                  <a:gd name="T39" fmla="*/ 101 h 230"/>
                  <a:gd name="T40" fmla="*/ 30 w 146"/>
                  <a:gd name="T41" fmla="*/ 137 h 230"/>
                  <a:gd name="T42" fmla="*/ 30 w 146"/>
                  <a:gd name="T43" fmla="*/ 137 h 230"/>
                  <a:gd name="T44" fmla="*/ 22 w 146"/>
                  <a:gd name="T45" fmla="*/ 155 h 230"/>
                  <a:gd name="T46" fmla="*/ 22 w 146"/>
                  <a:gd name="T47" fmla="*/ 177 h 230"/>
                  <a:gd name="T48" fmla="*/ 28 w 146"/>
                  <a:gd name="T49" fmla="*/ 195 h 230"/>
                  <a:gd name="T50" fmla="*/ 42 w 146"/>
                  <a:gd name="T51" fmla="*/ 214 h 230"/>
                  <a:gd name="T52" fmla="*/ 52 w 146"/>
                  <a:gd name="T53" fmla="*/ 222 h 230"/>
                  <a:gd name="T54" fmla="*/ 74 w 146"/>
                  <a:gd name="T55" fmla="*/ 230 h 230"/>
                  <a:gd name="T56" fmla="*/ 98 w 146"/>
                  <a:gd name="T57" fmla="*/ 228 h 230"/>
                  <a:gd name="T58" fmla="*/ 120 w 146"/>
                  <a:gd name="T59" fmla="*/ 220 h 230"/>
                  <a:gd name="T60" fmla="*/ 130 w 146"/>
                  <a:gd name="T61" fmla="*/ 210 h 230"/>
                  <a:gd name="T62" fmla="*/ 142 w 146"/>
                  <a:gd name="T63" fmla="*/ 189 h 230"/>
                  <a:gd name="T64" fmla="*/ 146 w 146"/>
                  <a:gd name="T65" fmla="*/ 165 h 230"/>
                  <a:gd name="T66" fmla="*/ 142 w 146"/>
                  <a:gd name="T67" fmla="*/ 141 h 230"/>
                  <a:gd name="T68" fmla="*/ 126 w 146"/>
                  <a:gd name="T69" fmla="*/ 121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6" h="230">
                    <a:moveTo>
                      <a:pt x="126" y="121"/>
                    </a:moveTo>
                    <a:lnTo>
                      <a:pt x="126" y="121"/>
                    </a:lnTo>
                    <a:lnTo>
                      <a:pt x="114" y="113"/>
                    </a:lnTo>
                    <a:lnTo>
                      <a:pt x="100" y="107"/>
                    </a:lnTo>
                    <a:lnTo>
                      <a:pt x="100" y="107"/>
                    </a:lnTo>
                    <a:lnTo>
                      <a:pt x="100" y="107"/>
                    </a:lnTo>
                    <a:lnTo>
                      <a:pt x="80" y="99"/>
                    </a:lnTo>
                    <a:lnTo>
                      <a:pt x="66" y="91"/>
                    </a:lnTo>
                    <a:lnTo>
                      <a:pt x="56" y="83"/>
                    </a:lnTo>
                    <a:lnTo>
                      <a:pt x="50" y="73"/>
                    </a:lnTo>
                    <a:lnTo>
                      <a:pt x="48" y="63"/>
                    </a:lnTo>
                    <a:lnTo>
                      <a:pt x="46" y="53"/>
                    </a:lnTo>
                    <a:lnTo>
                      <a:pt x="48" y="43"/>
                    </a:lnTo>
                    <a:lnTo>
                      <a:pt x="50" y="33"/>
                    </a:lnTo>
                    <a:lnTo>
                      <a:pt x="50" y="33"/>
                    </a:lnTo>
                    <a:lnTo>
                      <a:pt x="50" y="33"/>
                    </a:lnTo>
                    <a:lnTo>
                      <a:pt x="50" y="27"/>
                    </a:lnTo>
                    <a:lnTo>
                      <a:pt x="50" y="21"/>
                    </a:lnTo>
                    <a:lnTo>
                      <a:pt x="48" y="12"/>
                    </a:lnTo>
                    <a:lnTo>
                      <a:pt x="44" y="8"/>
                    </a:lnTo>
                    <a:lnTo>
                      <a:pt x="44" y="8"/>
                    </a:lnTo>
                    <a:lnTo>
                      <a:pt x="34" y="2"/>
                    </a:lnTo>
                    <a:lnTo>
                      <a:pt x="24" y="0"/>
                    </a:lnTo>
                    <a:lnTo>
                      <a:pt x="16" y="2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7"/>
                    </a:lnTo>
                    <a:lnTo>
                      <a:pt x="8" y="45"/>
                    </a:lnTo>
                    <a:lnTo>
                      <a:pt x="8" y="45"/>
                    </a:lnTo>
                    <a:lnTo>
                      <a:pt x="14" y="49"/>
                    </a:lnTo>
                    <a:lnTo>
                      <a:pt x="14" y="49"/>
                    </a:lnTo>
                    <a:lnTo>
                      <a:pt x="14" y="49"/>
                    </a:lnTo>
                    <a:lnTo>
                      <a:pt x="22" y="53"/>
                    </a:lnTo>
                    <a:lnTo>
                      <a:pt x="30" y="61"/>
                    </a:lnTo>
                    <a:lnTo>
                      <a:pt x="36" y="67"/>
                    </a:lnTo>
                    <a:lnTo>
                      <a:pt x="42" y="77"/>
                    </a:lnTo>
                    <a:lnTo>
                      <a:pt x="44" y="89"/>
                    </a:lnTo>
                    <a:lnTo>
                      <a:pt x="44" y="101"/>
                    </a:lnTo>
                    <a:lnTo>
                      <a:pt x="38" y="117"/>
                    </a:lnTo>
                    <a:lnTo>
                      <a:pt x="30" y="137"/>
                    </a:lnTo>
                    <a:lnTo>
                      <a:pt x="30" y="137"/>
                    </a:lnTo>
                    <a:lnTo>
                      <a:pt x="30" y="137"/>
                    </a:lnTo>
                    <a:lnTo>
                      <a:pt x="26" y="145"/>
                    </a:lnTo>
                    <a:lnTo>
                      <a:pt x="22" y="155"/>
                    </a:lnTo>
                    <a:lnTo>
                      <a:pt x="22" y="165"/>
                    </a:lnTo>
                    <a:lnTo>
                      <a:pt x="22" y="177"/>
                    </a:lnTo>
                    <a:lnTo>
                      <a:pt x="24" y="187"/>
                    </a:lnTo>
                    <a:lnTo>
                      <a:pt x="28" y="195"/>
                    </a:lnTo>
                    <a:lnTo>
                      <a:pt x="34" y="206"/>
                    </a:lnTo>
                    <a:lnTo>
                      <a:pt x="42" y="214"/>
                    </a:lnTo>
                    <a:lnTo>
                      <a:pt x="42" y="214"/>
                    </a:lnTo>
                    <a:lnTo>
                      <a:pt x="52" y="222"/>
                    </a:lnTo>
                    <a:lnTo>
                      <a:pt x="62" y="226"/>
                    </a:lnTo>
                    <a:lnTo>
                      <a:pt x="74" y="230"/>
                    </a:lnTo>
                    <a:lnTo>
                      <a:pt x="86" y="230"/>
                    </a:lnTo>
                    <a:lnTo>
                      <a:pt x="98" y="228"/>
                    </a:lnTo>
                    <a:lnTo>
                      <a:pt x="110" y="226"/>
                    </a:lnTo>
                    <a:lnTo>
                      <a:pt x="120" y="220"/>
                    </a:lnTo>
                    <a:lnTo>
                      <a:pt x="130" y="210"/>
                    </a:lnTo>
                    <a:lnTo>
                      <a:pt x="130" y="210"/>
                    </a:lnTo>
                    <a:lnTo>
                      <a:pt x="138" y="199"/>
                    </a:lnTo>
                    <a:lnTo>
                      <a:pt x="142" y="189"/>
                    </a:lnTo>
                    <a:lnTo>
                      <a:pt x="146" y="177"/>
                    </a:lnTo>
                    <a:lnTo>
                      <a:pt x="146" y="165"/>
                    </a:lnTo>
                    <a:lnTo>
                      <a:pt x="146" y="153"/>
                    </a:lnTo>
                    <a:lnTo>
                      <a:pt x="142" y="141"/>
                    </a:lnTo>
                    <a:lnTo>
                      <a:pt x="136" y="131"/>
                    </a:lnTo>
                    <a:lnTo>
                      <a:pt x="126" y="121"/>
                    </a:lnTo>
                    <a:lnTo>
                      <a:pt x="126" y="121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9" name="Freeform 16">
                <a:extLst>
                  <a:ext uri="{FF2B5EF4-FFF2-40B4-BE49-F238E27FC236}">
                    <a16:creationId xmlns:a16="http://schemas.microsoft.com/office/drawing/2014/main" id="{69C9BBF2-4604-43E3-8FFA-B61BA1ABC4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0300" y="3452813"/>
                <a:ext cx="363538" cy="233363"/>
              </a:xfrm>
              <a:custGeom>
                <a:avLst/>
                <a:gdLst>
                  <a:gd name="T0" fmla="*/ 163 w 229"/>
                  <a:gd name="T1" fmla="*/ 20 h 147"/>
                  <a:gd name="T2" fmla="*/ 135 w 229"/>
                  <a:gd name="T3" fmla="*/ 28 h 147"/>
                  <a:gd name="T4" fmla="*/ 135 w 229"/>
                  <a:gd name="T5" fmla="*/ 28 h 147"/>
                  <a:gd name="T6" fmla="*/ 102 w 229"/>
                  <a:gd name="T7" fmla="*/ 42 h 147"/>
                  <a:gd name="T8" fmla="*/ 76 w 229"/>
                  <a:gd name="T9" fmla="*/ 40 h 147"/>
                  <a:gd name="T10" fmla="*/ 60 w 229"/>
                  <a:gd name="T11" fmla="*/ 28 h 147"/>
                  <a:gd name="T12" fmla="*/ 48 w 229"/>
                  <a:gd name="T13" fmla="*/ 12 h 147"/>
                  <a:gd name="T14" fmla="*/ 48 w 229"/>
                  <a:gd name="T15" fmla="*/ 12 h 147"/>
                  <a:gd name="T16" fmla="*/ 38 w 229"/>
                  <a:gd name="T17" fmla="*/ 4 h 147"/>
                  <a:gd name="T18" fmla="*/ 26 w 229"/>
                  <a:gd name="T19" fmla="*/ 0 h 147"/>
                  <a:gd name="T20" fmla="*/ 16 w 229"/>
                  <a:gd name="T21" fmla="*/ 2 h 147"/>
                  <a:gd name="T22" fmla="*/ 2 w 229"/>
                  <a:gd name="T23" fmla="*/ 16 h 147"/>
                  <a:gd name="T24" fmla="*/ 0 w 229"/>
                  <a:gd name="T25" fmla="*/ 26 h 147"/>
                  <a:gd name="T26" fmla="*/ 8 w 229"/>
                  <a:gd name="T27" fmla="*/ 44 h 147"/>
                  <a:gd name="T28" fmla="*/ 26 w 229"/>
                  <a:gd name="T29" fmla="*/ 50 h 147"/>
                  <a:gd name="T30" fmla="*/ 34 w 229"/>
                  <a:gd name="T31" fmla="*/ 50 h 147"/>
                  <a:gd name="T32" fmla="*/ 34 w 229"/>
                  <a:gd name="T33" fmla="*/ 50 h 147"/>
                  <a:gd name="T34" fmla="*/ 52 w 229"/>
                  <a:gd name="T35" fmla="*/ 46 h 147"/>
                  <a:gd name="T36" fmla="*/ 72 w 229"/>
                  <a:gd name="T37" fmla="*/ 50 h 147"/>
                  <a:gd name="T38" fmla="*/ 92 w 229"/>
                  <a:gd name="T39" fmla="*/ 66 h 147"/>
                  <a:gd name="T40" fmla="*/ 106 w 229"/>
                  <a:gd name="T41" fmla="*/ 101 h 147"/>
                  <a:gd name="T42" fmla="*/ 106 w 229"/>
                  <a:gd name="T43" fmla="*/ 101 h 147"/>
                  <a:gd name="T44" fmla="*/ 115 w 229"/>
                  <a:gd name="T45" fmla="*/ 119 h 147"/>
                  <a:gd name="T46" fmla="*/ 129 w 229"/>
                  <a:gd name="T47" fmla="*/ 135 h 147"/>
                  <a:gd name="T48" fmla="*/ 147 w 229"/>
                  <a:gd name="T49" fmla="*/ 143 h 147"/>
                  <a:gd name="T50" fmla="*/ 167 w 229"/>
                  <a:gd name="T51" fmla="*/ 147 h 147"/>
                  <a:gd name="T52" fmla="*/ 181 w 229"/>
                  <a:gd name="T53" fmla="*/ 145 h 147"/>
                  <a:gd name="T54" fmla="*/ 203 w 229"/>
                  <a:gd name="T55" fmla="*/ 135 h 147"/>
                  <a:gd name="T56" fmla="*/ 219 w 229"/>
                  <a:gd name="T57" fmla="*/ 117 h 147"/>
                  <a:gd name="T58" fmla="*/ 227 w 229"/>
                  <a:gd name="T59" fmla="*/ 95 h 147"/>
                  <a:gd name="T60" fmla="*/ 229 w 229"/>
                  <a:gd name="T61" fmla="*/ 83 h 147"/>
                  <a:gd name="T62" fmla="*/ 223 w 229"/>
                  <a:gd name="T63" fmla="*/ 56 h 147"/>
                  <a:gd name="T64" fmla="*/ 209 w 229"/>
                  <a:gd name="T65" fmla="*/ 38 h 147"/>
                  <a:gd name="T66" fmla="*/ 189 w 229"/>
                  <a:gd name="T67" fmla="*/ 24 h 147"/>
                  <a:gd name="T68" fmla="*/ 163 w 229"/>
                  <a:gd name="T69" fmla="*/ 2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29" h="147">
                    <a:moveTo>
                      <a:pt x="163" y="20"/>
                    </a:moveTo>
                    <a:lnTo>
                      <a:pt x="163" y="20"/>
                    </a:lnTo>
                    <a:lnTo>
                      <a:pt x="149" y="24"/>
                    </a:lnTo>
                    <a:lnTo>
                      <a:pt x="135" y="28"/>
                    </a:lnTo>
                    <a:lnTo>
                      <a:pt x="135" y="28"/>
                    </a:lnTo>
                    <a:lnTo>
                      <a:pt x="135" y="28"/>
                    </a:lnTo>
                    <a:lnTo>
                      <a:pt x="117" y="38"/>
                    </a:lnTo>
                    <a:lnTo>
                      <a:pt x="102" y="42"/>
                    </a:lnTo>
                    <a:lnTo>
                      <a:pt x="88" y="44"/>
                    </a:lnTo>
                    <a:lnTo>
                      <a:pt x="76" y="40"/>
                    </a:lnTo>
                    <a:lnTo>
                      <a:pt x="68" y="36"/>
                    </a:lnTo>
                    <a:lnTo>
                      <a:pt x="60" y="28"/>
                    </a:lnTo>
                    <a:lnTo>
                      <a:pt x="54" y="22"/>
                    </a:lnTo>
                    <a:lnTo>
                      <a:pt x="48" y="12"/>
                    </a:lnTo>
                    <a:lnTo>
                      <a:pt x="48" y="12"/>
                    </a:lnTo>
                    <a:lnTo>
                      <a:pt x="48" y="12"/>
                    </a:lnTo>
                    <a:lnTo>
                      <a:pt x="44" y="8"/>
                    </a:lnTo>
                    <a:lnTo>
                      <a:pt x="38" y="4"/>
                    </a:lnTo>
                    <a:lnTo>
                      <a:pt x="32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6" y="2"/>
                    </a:lnTo>
                    <a:lnTo>
                      <a:pt x="8" y="8"/>
                    </a:lnTo>
                    <a:lnTo>
                      <a:pt x="2" y="16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4" y="36"/>
                    </a:lnTo>
                    <a:lnTo>
                      <a:pt x="8" y="44"/>
                    </a:lnTo>
                    <a:lnTo>
                      <a:pt x="18" y="48"/>
                    </a:lnTo>
                    <a:lnTo>
                      <a:pt x="26" y="50"/>
                    </a:lnTo>
                    <a:lnTo>
                      <a:pt x="26" y="50"/>
                    </a:lnTo>
                    <a:lnTo>
                      <a:pt x="34" y="50"/>
                    </a:lnTo>
                    <a:lnTo>
                      <a:pt x="34" y="50"/>
                    </a:lnTo>
                    <a:lnTo>
                      <a:pt x="34" y="50"/>
                    </a:lnTo>
                    <a:lnTo>
                      <a:pt x="42" y="48"/>
                    </a:lnTo>
                    <a:lnTo>
                      <a:pt x="52" y="46"/>
                    </a:lnTo>
                    <a:lnTo>
                      <a:pt x="62" y="46"/>
                    </a:lnTo>
                    <a:lnTo>
                      <a:pt x="72" y="50"/>
                    </a:lnTo>
                    <a:lnTo>
                      <a:pt x="82" y="56"/>
                    </a:lnTo>
                    <a:lnTo>
                      <a:pt x="92" y="66"/>
                    </a:lnTo>
                    <a:lnTo>
                      <a:pt x="100" y="81"/>
                    </a:lnTo>
                    <a:lnTo>
                      <a:pt x="106" y="101"/>
                    </a:lnTo>
                    <a:lnTo>
                      <a:pt x="106" y="101"/>
                    </a:lnTo>
                    <a:lnTo>
                      <a:pt x="106" y="101"/>
                    </a:lnTo>
                    <a:lnTo>
                      <a:pt x="110" y="111"/>
                    </a:lnTo>
                    <a:lnTo>
                      <a:pt x="115" y="119"/>
                    </a:lnTo>
                    <a:lnTo>
                      <a:pt x="121" y="127"/>
                    </a:lnTo>
                    <a:lnTo>
                      <a:pt x="129" y="135"/>
                    </a:lnTo>
                    <a:lnTo>
                      <a:pt x="137" y="139"/>
                    </a:lnTo>
                    <a:lnTo>
                      <a:pt x="147" y="143"/>
                    </a:lnTo>
                    <a:lnTo>
                      <a:pt x="157" y="145"/>
                    </a:lnTo>
                    <a:lnTo>
                      <a:pt x="167" y="147"/>
                    </a:lnTo>
                    <a:lnTo>
                      <a:pt x="167" y="147"/>
                    </a:lnTo>
                    <a:lnTo>
                      <a:pt x="181" y="145"/>
                    </a:lnTo>
                    <a:lnTo>
                      <a:pt x="191" y="141"/>
                    </a:lnTo>
                    <a:lnTo>
                      <a:pt x="203" y="135"/>
                    </a:lnTo>
                    <a:lnTo>
                      <a:pt x="211" y="127"/>
                    </a:lnTo>
                    <a:lnTo>
                      <a:pt x="219" y="117"/>
                    </a:lnTo>
                    <a:lnTo>
                      <a:pt x="225" y="107"/>
                    </a:lnTo>
                    <a:lnTo>
                      <a:pt x="227" y="95"/>
                    </a:lnTo>
                    <a:lnTo>
                      <a:pt x="229" y="83"/>
                    </a:lnTo>
                    <a:lnTo>
                      <a:pt x="229" y="83"/>
                    </a:lnTo>
                    <a:lnTo>
                      <a:pt x="227" y="68"/>
                    </a:lnTo>
                    <a:lnTo>
                      <a:pt x="223" y="56"/>
                    </a:lnTo>
                    <a:lnTo>
                      <a:pt x="217" y="46"/>
                    </a:lnTo>
                    <a:lnTo>
                      <a:pt x="209" y="38"/>
                    </a:lnTo>
                    <a:lnTo>
                      <a:pt x="199" y="30"/>
                    </a:lnTo>
                    <a:lnTo>
                      <a:pt x="189" y="24"/>
                    </a:lnTo>
                    <a:lnTo>
                      <a:pt x="177" y="22"/>
                    </a:lnTo>
                    <a:lnTo>
                      <a:pt x="163" y="20"/>
                    </a:lnTo>
                    <a:lnTo>
                      <a:pt x="163" y="20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" name="Freeform 17">
                <a:extLst>
                  <a:ext uri="{FF2B5EF4-FFF2-40B4-BE49-F238E27FC236}">
                    <a16:creationId xmlns:a16="http://schemas.microsoft.com/office/drawing/2014/main" id="{41C7F26F-CD54-49AE-B3D9-0EFAB2199B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0300" y="3171826"/>
                <a:ext cx="360363" cy="233363"/>
              </a:xfrm>
              <a:custGeom>
                <a:avLst/>
                <a:gdLst>
                  <a:gd name="T0" fmla="*/ 209 w 227"/>
                  <a:gd name="T1" fmla="*/ 18 h 147"/>
                  <a:gd name="T2" fmla="*/ 187 w 227"/>
                  <a:gd name="T3" fmla="*/ 4 h 147"/>
                  <a:gd name="T4" fmla="*/ 163 w 227"/>
                  <a:gd name="T5" fmla="*/ 0 h 147"/>
                  <a:gd name="T6" fmla="*/ 141 w 227"/>
                  <a:gd name="T7" fmla="*/ 6 h 147"/>
                  <a:gd name="T8" fmla="*/ 121 w 227"/>
                  <a:gd name="T9" fmla="*/ 20 h 147"/>
                  <a:gd name="T10" fmla="*/ 111 w 227"/>
                  <a:gd name="T11" fmla="*/ 32 h 147"/>
                  <a:gd name="T12" fmla="*/ 106 w 227"/>
                  <a:gd name="T13" fmla="*/ 46 h 147"/>
                  <a:gd name="T14" fmla="*/ 100 w 227"/>
                  <a:gd name="T15" fmla="*/ 66 h 147"/>
                  <a:gd name="T16" fmla="*/ 82 w 227"/>
                  <a:gd name="T17" fmla="*/ 91 h 147"/>
                  <a:gd name="T18" fmla="*/ 62 w 227"/>
                  <a:gd name="T19" fmla="*/ 101 h 147"/>
                  <a:gd name="T20" fmla="*/ 42 w 227"/>
                  <a:gd name="T21" fmla="*/ 101 h 147"/>
                  <a:gd name="T22" fmla="*/ 34 w 227"/>
                  <a:gd name="T23" fmla="*/ 99 h 147"/>
                  <a:gd name="T24" fmla="*/ 26 w 227"/>
                  <a:gd name="T25" fmla="*/ 97 h 147"/>
                  <a:gd name="T26" fmla="*/ 14 w 227"/>
                  <a:gd name="T27" fmla="*/ 101 h 147"/>
                  <a:gd name="T28" fmla="*/ 8 w 227"/>
                  <a:gd name="T29" fmla="*/ 105 h 147"/>
                  <a:gd name="T30" fmla="*/ 0 w 227"/>
                  <a:gd name="T31" fmla="*/ 123 h 147"/>
                  <a:gd name="T32" fmla="*/ 8 w 227"/>
                  <a:gd name="T33" fmla="*/ 141 h 147"/>
                  <a:gd name="T34" fmla="*/ 18 w 227"/>
                  <a:gd name="T35" fmla="*/ 147 h 147"/>
                  <a:gd name="T36" fmla="*/ 36 w 227"/>
                  <a:gd name="T37" fmla="*/ 145 h 147"/>
                  <a:gd name="T38" fmla="*/ 44 w 227"/>
                  <a:gd name="T39" fmla="*/ 139 h 147"/>
                  <a:gd name="T40" fmla="*/ 48 w 227"/>
                  <a:gd name="T41" fmla="*/ 135 h 147"/>
                  <a:gd name="T42" fmla="*/ 54 w 227"/>
                  <a:gd name="T43" fmla="*/ 127 h 147"/>
                  <a:gd name="T44" fmla="*/ 68 w 227"/>
                  <a:gd name="T45" fmla="*/ 111 h 147"/>
                  <a:gd name="T46" fmla="*/ 88 w 227"/>
                  <a:gd name="T47" fmla="*/ 105 h 147"/>
                  <a:gd name="T48" fmla="*/ 117 w 227"/>
                  <a:gd name="T49" fmla="*/ 109 h 147"/>
                  <a:gd name="T50" fmla="*/ 135 w 227"/>
                  <a:gd name="T51" fmla="*/ 119 h 147"/>
                  <a:gd name="T52" fmla="*/ 145 w 227"/>
                  <a:gd name="T53" fmla="*/ 123 h 147"/>
                  <a:gd name="T54" fmla="*/ 165 w 227"/>
                  <a:gd name="T55" fmla="*/ 127 h 147"/>
                  <a:gd name="T56" fmla="*/ 185 w 227"/>
                  <a:gd name="T57" fmla="*/ 123 h 147"/>
                  <a:gd name="T58" fmla="*/ 203 w 227"/>
                  <a:gd name="T59" fmla="*/ 113 h 147"/>
                  <a:gd name="T60" fmla="*/ 211 w 227"/>
                  <a:gd name="T61" fmla="*/ 107 h 147"/>
                  <a:gd name="T62" fmla="*/ 225 w 227"/>
                  <a:gd name="T63" fmla="*/ 85 h 147"/>
                  <a:gd name="T64" fmla="*/ 227 w 227"/>
                  <a:gd name="T65" fmla="*/ 60 h 147"/>
                  <a:gd name="T66" fmla="*/ 223 w 227"/>
                  <a:gd name="T67" fmla="*/ 38 h 147"/>
                  <a:gd name="T68" fmla="*/ 209 w 227"/>
                  <a:gd name="T69" fmla="*/ 18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27" h="147">
                    <a:moveTo>
                      <a:pt x="209" y="18"/>
                    </a:moveTo>
                    <a:lnTo>
                      <a:pt x="209" y="18"/>
                    </a:lnTo>
                    <a:lnTo>
                      <a:pt x="199" y="10"/>
                    </a:lnTo>
                    <a:lnTo>
                      <a:pt x="187" y="4"/>
                    </a:lnTo>
                    <a:lnTo>
                      <a:pt x="175" y="2"/>
                    </a:lnTo>
                    <a:lnTo>
                      <a:pt x="163" y="0"/>
                    </a:lnTo>
                    <a:lnTo>
                      <a:pt x="151" y="2"/>
                    </a:lnTo>
                    <a:lnTo>
                      <a:pt x="141" y="6"/>
                    </a:lnTo>
                    <a:lnTo>
                      <a:pt x="129" y="12"/>
                    </a:lnTo>
                    <a:lnTo>
                      <a:pt x="121" y="20"/>
                    </a:lnTo>
                    <a:lnTo>
                      <a:pt x="121" y="20"/>
                    </a:lnTo>
                    <a:lnTo>
                      <a:pt x="111" y="32"/>
                    </a:lnTo>
                    <a:lnTo>
                      <a:pt x="106" y="46"/>
                    </a:lnTo>
                    <a:lnTo>
                      <a:pt x="106" y="46"/>
                    </a:lnTo>
                    <a:lnTo>
                      <a:pt x="106" y="46"/>
                    </a:lnTo>
                    <a:lnTo>
                      <a:pt x="100" y="66"/>
                    </a:lnTo>
                    <a:lnTo>
                      <a:pt x="92" y="81"/>
                    </a:lnTo>
                    <a:lnTo>
                      <a:pt x="82" y="91"/>
                    </a:lnTo>
                    <a:lnTo>
                      <a:pt x="72" y="97"/>
                    </a:lnTo>
                    <a:lnTo>
                      <a:pt x="62" y="101"/>
                    </a:lnTo>
                    <a:lnTo>
                      <a:pt x="52" y="101"/>
                    </a:lnTo>
                    <a:lnTo>
                      <a:pt x="42" y="101"/>
                    </a:lnTo>
                    <a:lnTo>
                      <a:pt x="34" y="97"/>
                    </a:lnTo>
                    <a:lnTo>
                      <a:pt x="34" y="99"/>
                    </a:lnTo>
                    <a:lnTo>
                      <a:pt x="34" y="99"/>
                    </a:lnTo>
                    <a:lnTo>
                      <a:pt x="26" y="97"/>
                    </a:lnTo>
                    <a:lnTo>
                      <a:pt x="20" y="99"/>
                    </a:lnTo>
                    <a:lnTo>
                      <a:pt x="14" y="101"/>
                    </a:lnTo>
                    <a:lnTo>
                      <a:pt x="8" y="105"/>
                    </a:lnTo>
                    <a:lnTo>
                      <a:pt x="8" y="105"/>
                    </a:lnTo>
                    <a:lnTo>
                      <a:pt x="2" y="113"/>
                    </a:lnTo>
                    <a:lnTo>
                      <a:pt x="0" y="123"/>
                    </a:lnTo>
                    <a:lnTo>
                      <a:pt x="4" y="133"/>
                    </a:lnTo>
                    <a:lnTo>
                      <a:pt x="8" y="141"/>
                    </a:lnTo>
                    <a:lnTo>
                      <a:pt x="8" y="141"/>
                    </a:lnTo>
                    <a:lnTo>
                      <a:pt x="18" y="147"/>
                    </a:lnTo>
                    <a:lnTo>
                      <a:pt x="28" y="147"/>
                    </a:lnTo>
                    <a:lnTo>
                      <a:pt x="36" y="145"/>
                    </a:lnTo>
                    <a:lnTo>
                      <a:pt x="44" y="139"/>
                    </a:lnTo>
                    <a:lnTo>
                      <a:pt x="44" y="139"/>
                    </a:lnTo>
                    <a:lnTo>
                      <a:pt x="48" y="135"/>
                    </a:lnTo>
                    <a:lnTo>
                      <a:pt x="48" y="135"/>
                    </a:lnTo>
                    <a:lnTo>
                      <a:pt x="48" y="135"/>
                    </a:lnTo>
                    <a:lnTo>
                      <a:pt x="54" y="127"/>
                    </a:lnTo>
                    <a:lnTo>
                      <a:pt x="60" y="119"/>
                    </a:lnTo>
                    <a:lnTo>
                      <a:pt x="68" y="111"/>
                    </a:lnTo>
                    <a:lnTo>
                      <a:pt x="76" y="107"/>
                    </a:lnTo>
                    <a:lnTo>
                      <a:pt x="88" y="105"/>
                    </a:lnTo>
                    <a:lnTo>
                      <a:pt x="102" y="105"/>
                    </a:lnTo>
                    <a:lnTo>
                      <a:pt x="117" y="109"/>
                    </a:lnTo>
                    <a:lnTo>
                      <a:pt x="135" y="119"/>
                    </a:lnTo>
                    <a:lnTo>
                      <a:pt x="135" y="119"/>
                    </a:lnTo>
                    <a:lnTo>
                      <a:pt x="135" y="119"/>
                    </a:lnTo>
                    <a:lnTo>
                      <a:pt x="145" y="123"/>
                    </a:lnTo>
                    <a:lnTo>
                      <a:pt x="155" y="125"/>
                    </a:lnTo>
                    <a:lnTo>
                      <a:pt x="165" y="127"/>
                    </a:lnTo>
                    <a:lnTo>
                      <a:pt x="175" y="125"/>
                    </a:lnTo>
                    <a:lnTo>
                      <a:pt x="185" y="123"/>
                    </a:lnTo>
                    <a:lnTo>
                      <a:pt x="195" y="119"/>
                    </a:lnTo>
                    <a:lnTo>
                      <a:pt x="203" y="113"/>
                    </a:lnTo>
                    <a:lnTo>
                      <a:pt x="211" y="107"/>
                    </a:lnTo>
                    <a:lnTo>
                      <a:pt x="211" y="107"/>
                    </a:lnTo>
                    <a:lnTo>
                      <a:pt x="219" y="97"/>
                    </a:lnTo>
                    <a:lnTo>
                      <a:pt x="225" y="85"/>
                    </a:lnTo>
                    <a:lnTo>
                      <a:pt x="227" y="73"/>
                    </a:lnTo>
                    <a:lnTo>
                      <a:pt x="227" y="60"/>
                    </a:lnTo>
                    <a:lnTo>
                      <a:pt x="227" y="48"/>
                    </a:lnTo>
                    <a:lnTo>
                      <a:pt x="223" y="38"/>
                    </a:lnTo>
                    <a:lnTo>
                      <a:pt x="217" y="26"/>
                    </a:lnTo>
                    <a:lnTo>
                      <a:pt x="209" y="18"/>
                    </a:lnTo>
                    <a:lnTo>
                      <a:pt x="209" y="18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" name="Freeform 18">
                <a:extLst>
                  <a:ext uri="{FF2B5EF4-FFF2-40B4-BE49-F238E27FC236}">
                    <a16:creationId xmlns:a16="http://schemas.microsoft.com/office/drawing/2014/main" id="{6EF8776A-1607-4CBC-A4F6-DEA0A20160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1400" y="2951163"/>
                <a:ext cx="231775" cy="365125"/>
              </a:xfrm>
              <a:custGeom>
                <a:avLst/>
                <a:gdLst>
                  <a:gd name="T0" fmla="*/ 146 w 146"/>
                  <a:gd name="T1" fmla="*/ 61 h 230"/>
                  <a:gd name="T2" fmla="*/ 140 w 146"/>
                  <a:gd name="T3" fmla="*/ 37 h 230"/>
                  <a:gd name="T4" fmla="*/ 126 w 146"/>
                  <a:gd name="T5" fmla="*/ 16 h 230"/>
                  <a:gd name="T6" fmla="*/ 106 w 146"/>
                  <a:gd name="T7" fmla="*/ 4 h 230"/>
                  <a:gd name="T8" fmla="*/ 82 w 146"/>
                  <a:gd name="T9" fmla="*/ 0 h 230"/>
                  <a:gd name="T10" fmla="*/ 70 w 146"/>
                  <a:gd name="T11" fmla="*/ 2 h 230"/>
                  <a:gd name="T12" fmla="*/ 48 w 146"/>
                  <a:gd name="T13" fmla="*/ 12 h 230"/>
                  <a:gd name="T14" fmla="*/ 30 w 146"/>
                  <a:gd name="T15" fmla="*/ 31 h 230"/>
                  <a:gd name="T16" fmla="*/ 22 w 146"/>
                  <a:gd name="T17" fmla="*/ 53 h 230"/>
                  <a:gd name="T18" fmla="*/ 22 w 146"/>
                  <a:gd name="T19" fmla="*/ 65 h 230"/>
                  <a:gd name="T20" fmla="*/ 30 w 146"/>
                  <a:gd name="T21" fmla="*/ 95 h 230"/>
                  <a:gd name="T22" fmla="*/ 30 w 146"/>
                  <a:gd name="T23" fmla="*/ 95 h 230"/>
                  <a:gd name="T24" fmla="*/ 44 w 146"/>
                  <a:gd name="T25" fmla="*/ 129 h 230"/>
                  <a:gd name="T26" fmla="*/ 42 w 146"/>
                  <a:gd name="T27" fmla="*/ 153 h 230"/>
                  <a:gd name="T28" fmla="*/ 30 w 146"/>
                  <a:gd name="T29" fmla="*/ 171 h 230"/>
                  <a:gd name="T30" fmla="*/ 14 w 146"/>
                  <a:gd name="T31" fmla="*/ 181 h 230"/>
                  <a:gd name="T32" fmla="*/ 14 w 146"/>
                  <a:gd name="T33" fmla="*/ 181 h 230"/>
                  <a:gd name="T34" fmla="*/ 4 w 146"/>
                  <a:gd name="T35" fmla="*/ 191 h 230"/>
                  <a:gd name="T36" fmla="*/ 0 w 146"/>
                  <a:gd name="T37" fmla="*/ 205 h 230"/>
                  <a:gd name="T38" fmla="*/ 2 w 146"/>
                  <a:gd name="T39" fmla="*/ 216 h 230"/>
                  <a:gd name="T40" fmla="*/ 16 w 146"/>
                  <a:gd name="T41" fmla="*/ 228 h 230"/>
                  <a:gd name="T42" fmla="*/ 26 w 146"/>
                  <a:gd name="T43" fmla="*/ 230 h 230"/>
                  <a:gd name="T44" fmla="*/ 44 w 146"/>
                  <a:gd name="T45" fmla="*/ 222 h 230"/>
                  <a:gd name="T46" fmla="*/ 52 w 146"/>
                  <a:gd name="T47" fmla="*/ 203 h 230"/>
                  <a:gd name="T48" fmla="*/ 50 w 146"/>
                  <a:gd name="T49" fmla="*/ 197 h 230"/>
                  <a:gd name="T50" fmla="*/ 50 w 146"/>
                  <a:gd name="T51" fmla="*/ 197 h 230"/>
                  <a:gd name="T52" fmla="*/ 46 w 146"/>
                  <a:gd name="T53" fmla="*/ 177 h 230"/>
                  <a:gd name="T54" fmla="*/ 50 w 146"/>
                  <a:gd name="T55" fmla="*/ 157 h 230"/>
                  <a:gd name="T56" fmla="*/ 66 w 146"/>
                  <a:gd name="T57" fmla="*/ 139 h 230"/>
                  <a:gd name="T58" fmla="*/ 100 w 146"/>
                  <a:gd name="T59" fmla="*/ 123 h 230"/>
                  <a:gd name="T60" fmla="*/ 100 w 146"/>
                  <a:gd name="T61" fmla="*/ 123 h 230"/>
                  <a:gd name="T62" fmla="*/ 120 w 146"/>
                  <a:gd name="T63" fmla="*/ 115 h 230"/>
                  <a:gd name="T64" fmla="*/ 134 w 146"/>
                  <a:gd name="T65" fmla="*/ 101 h 230"/>
                  <a:gd name="T66" fmla="*/ 144 w 146"/>
                  <a:gd name="T67" fmla="*/ 83 h 230"/>
                  <a:gd name="T68" fmla="*/ 146 w 146"/>
                  <a:gd name="T69" fmla="*/ 61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6" h="230">
                    <a:moveTo>
                      <a:pt x="146" y="61"/>
                    </a:moveTo>
                    <a:lnTo>
                      <a:pt x="146" y="61"/>
                    </a:lnTo>
                    <a:lnTo>
                      <a:pt x="144" y="49"/>
                    </a:lnTo>
                    <a:lnTo>
                      <a:pt x="140" y="37"/>
                    </a:lnTo>
                    <a:lnTo>
                      <a:pt x="134" y="26"/>
                    </a:lnTo>
                    <a:lnTo>
                      <a:pt x="126" y="16"/>
                    </a:lnTo>
                    <a:lnTo>
                      <a:pt x="116" y="10"/>
                    </a:lnTo>
                    <a:lnTo>
                      <a:pt x="106" y="4"/>
                    </a:lnTo>
                    <a:lnTo>
                      <a:pt x="94" y="0"/>
                    </a:lnTo>
                    <a:lnTo>
                      <a:pt x="82" y="0"/>
                    </a:lnTo>
                    <a:lnTo>
                      <a:pt x="82" y="0"/>
                    </a:lnTo>
                    <a:lnTo>
                      <a:pt x="70" y="2"/>
                    </a:lnTo>
                    <a:lnTo>
                      <a:pt x="58" y="6"/>
                    </a:lnTo>
                    <a:lnTo>
                      <a:pt x="48" y="12"/>
                    </a:lnTo>
                    <a:lnTo>
                      <a:pt x="38" y="20"/>
                    </a:lnTo>
                    <a:lnTo>
                      <a:pt x="30" y="31"/>
                    </a:lnTo>
                    <a:lnTo>
                      <a:pt x="26" y="41"/>
                    </a:lnTo>
                    <a:lnTo>
                      <a:pt x="22" y="53"/>
                    </a:lnTo>
                    <a:lnTo>
                      <a:pt x="22" y="65"/>
                    </a:lnTo>
                    <a:lnTo>
                      <a:pt x="22" y="65"/>
                    </a:lnTo>
                    <a:lnTo>
                      <a:pt x="24" y="81"/>
                    </a:lnTo>
                    <a:lnTo>
                      <a:pt x="30" y="95"/>
                    </a:lnTo>
                    <a:lnTo>
                      <a:pt x="30" y="95"/>
                    </a:lnTo>
                    <a:lnTo>
                      <a:pt x="30" y="95"/>
                    </a:lnTo>
                    <a:lnTo>
                      <a:pt x="38" y="113"/>
                    </a:lnTo>
                    <a:lnTo>
                      <a:pt x="44" y="129"/>
                    </a:lnTo>
                    <a:lnTo>
                      <a:pt x="44" y="143"/>
                    </a:lnTo>
                    <a:lnTo>
                      <a:pt x="42" y="153"/>
                    </a:lnTo>
                    <a:lnTo>
                      <a:pt x="36" y="163"/>
                    </a:lnTo>
                    <a:lnTo>
                      <a:pt x="30" y="171"/>
                    </a:lnTo>
                    <a:lnTo>
                      <a:pt x="22" y="177"/>
                    </a:lnTo>
                    <a:lnTo>
                      <a:pt x="14" y="181"/>
                    </a:lnTo>
                    <a:lnTo>
                      <a:pt x="14" y="181"/>
                    </a:lnTo>
                    <a:lnTo>
                      <a:pt x="14" y="181"/>
                    </a:lnTo>
                    <a:lnTo>
                      <a:pt x="8" y="187"/>
                    </a:lnTo>
                    <a:lnTo>
                      <a:pt x="4" y="191"/>
                    </a:lnTo>
                    <a:lnTo>
                      <a:pt x="2" y="197"/>
                    </a:lnTo>
                    <a:lnTo>
                      <a:pt x="0" y="205"/>
                    </a:lnTo>
                    <a:lnTo>
                      <a:pt x="0" y="205"/>
                    </a:lnTo>
                    <a:lnTo>
                      <a:pt x="2" y="216"/>
                    </a:lnTo>
                    <a:lnTo>
                      <a:pt x="8" y="224"/>
                    </a:lnTo>
                    <a:lnTo>
                      <a:pt x="16" y="228"/>
                    </a:lnTo>
                    <a:lnTo>
                      <a:pt x="26" y="230"/>
                    </a:lnTo>
                    <a:lnTo>
                      <a:pt x="26" y="230"/>
                    </a:lnTo>
                    <a:lnTo>
                      <a:pt x="36" y="228"/>
                    </a:lnTo>
                    <a:lnTo>
                      <a:pt x="44" y="222"/>
                    </a:lnTo>
                    <a:lnTo>
                      <a:pt x="50" y="214"/>
                    </a:lnTo>
                    <a:lnTo>
                      <a:pt x="52" y="203"/>
                    </a:lnTo>
                    <a:lnTo>
                      <a:pt x="52" y="203"/>
                    </a:lnTo>
                    <a:lnTo>
                      <a:pt x="50" y="197"/>
                    </a:lnTo>
                    <a:lnTo>
                      <a:pt x="50" y="197"/>
                    </a:lnTo>
                    <a:lnTo>
                      <a:pt x="50" y="197"/>
                    </a:lnTo>
                    <a:lnTo>
                      <a:pt x="48" y="187"/>
                    </a:lnTo>
                    <a:lnTo>
                      <a:pt x="46" y="177"/>
                    </a:lnTo>
                    <a:lnTo>
                      <a:pt x="48" y="167"/>
                    </a:lnTo>
                    <a:lnTo>
                      <a:pt x="50" y="157"/>
                    </a:lnTo>
                    <a:lnTo>
                      <a:pt x="56" y="147"/>
                    </a:lnTo>
                    <a:lnTo>
                      <a:pt x="66" y="139"/>
                    </a:lnTo>
                    <a:lnTo>
                      <a:pt x="80" y="131"/>
                    </a:lnTo>
                    <a:lnTo>
                      <a:pt x="100" y="123"/>
                    </a:lnTo>
                    <a:lnTo>
                      <a:pt x="100" y="123"/>
                    </a:lnTo>
                    <a:lnTo>
                      <a:pt x="100" y="123"/>
                    </a:lnTo>
                    <a:lnTo>
                      <a:pt x="110" y="119"/>
                    </a:lnTo>
                    <a:lnTo>
                      <a:pt x="120" y="115"/>
                    </a:lnTo>
                    <a:lnTo>
                      <a:pt x="128" y="109"/>
                    </a:lnTo>
                    <a:lnTo>
                      <a:pt x="134" y="101"/>
                    </a:lnTo>
                    <a:lnTo>
                      <a:pt x="140" y="91"/>
                    </a:lnTo>
                    <a:lnTo>
                      <a:pt x="144" y="83"/>
                    </a:lnTo>
                    <a:lnTo>
                      <a:pt x="146" y="73"/>
                    </a:lnTo>
                    <a:lnTo>
                      <a:pt x="146" y="61"/>
                    </a:lnTo>
                    <a:lnTo>
                      <a:pt x="146" y="61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2" name="Freeform 19">
                <a:extLst>
                  <a:ext uri="{FF2B5EF4-FFF2-40B4-BE49-F238E27FC236}">
                    <a16:creationId xmlns:a16="http://schemas.microsoft.com/office/drawing/2014/main" id="{C8DE7991-A560-49B5-BEEF-8567418525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2925" y="3175001"/>
                <a:ext cx="361950" cy="230188"/>
              </a:xfrm>
              <a:custGeom>
                <a:avLst/>
                <a:gdLst>
                  <a:gd name="T0" fmla="*/ 202 w 228"/>
                  <a:gd name="T1" fmla="*/ 95 h 145"/>
                  <a:gd name="T2" fmla="*/ 196 w 228"/>
                  <a:gd name="T3" fmla="*/ 95 h 145"/>
                  <a:gd name="T4" fmla="*/ 188 w 228"/>
                  <a:gd name="T5" fmla="*/ 99 h 145"/>
                  <a:gd name="T6" fmla="*/ 168 w 228"/>
                  <a:gd name="T7" fmla="*/ 99 h 145"/>
                  <a:gd name="T8" fmla="*/ 148 w 228"/>
                  <a:gd name="T9" fmla="*/ 89 h 145"/>
                  <a:gd name="T10" fmla="*/ 130 w 228"/>
                  <a:gd name="T11" fmla="*/ 64 h 145"/>
                  <a:gd name="T12" fmla="*/ 122 w 228"/>
                  <a:gd name="T13" fmla="*/ 44 h 145"/>
                  <a:gd name="T14" fmla="*/ 120 w 228"/>
                  <a:gd name="T15" fmla="*/ 34 h 145"/>
                  <a:gd name="T16" fmla="*/ 108 w 228"/>
                  <a:gd name="T17" fmla="*/ 18 h 145"/>
                  <a:gd name="T18" fmla="*/ 92 w 228"/>
                  <a:gd name="T19" fmla="*/ 6 h 145"/>
                  <a:gd name="T20" fmla="*/ 72 w 228"/>
                  <a:gd name="T21" fmla="*/ 0 h 145"/>
                  <a:gd name="T22" fmla="*/ 60 w 228"/>
                  <a:gd name="T23" fmla="*/ 0 h 145"/>
                  <a:gd name="T24" fmla="*/ 36 w 228"/>
                  <a:gd name="T25" fmla="*/ 4 h 145"/>
                  <a:gd name="T26" fmla="*/ 18 w 228"/>
                  <a:gd name="T27" fmla="*/ 18 h 145"/>
                  <a:gd name="T28" fmla="*/ 4 w 228"/>
                  <a:gd name="T29" fmla="*/ 38 h 145"/>
                  <a:gd name="T30" fmla="*/ 0 w 228"/>
                  <a:gd name="T31" fmla="*/ 64 h 145"/>
                  <a:gd name="T32" fmla="*/ 2 w 228"/>
                  <a:gd name="T33" fmla="*/ 77 h 145"/>
                  <a:gd name="T34" fmla="*/ 12 w 228"/>
                  <a:gd name="T35" fmla="*/ 99 h 145"/>
                  <a:gd name="T36" fmla="*/ 30 w 228"/>
                  <a:gd name="T37" fmla="*/ 115 h 145"/>
                  <a:gd name="T38" fmla="*/ 52 w 228"/>
                  <a:gd name="T39" fmla="*/ 123 h 145"/>
                  <a:gd name="T40" fmla="*/ 64 w 228"/>
                  <a:gd name="T41" fmla="*/ 125 h 145"/>
                  <a:gd name="T42" fmla="*/ 94 w 228"/>
                  <a:gd name="T43" fmla="*/ 117 h 145"/>
                  <a:gd name="T44" fmla="*/ 94 w 228"/>
                  <a:gd name="T45" fmla="*/ 117 h 145"/>
                  <a:gd name="T46" fmla="*/ 128 w 228"/>
                  <a:gd name="T47" fmla="*/ 103 h 145"/>
                  <a:gd name="T48" fmla="*/ 154 w 228"/>
                  <a:gd name="T49" fmla="*/ 105 h 145"/>
                  <a:gd name="T50" fmla="*/ 170 w 228"/>
                  <a:gd name="T51" fmla="*/ 117 h 145"/>
                  <a:gd name="T52" fmla="*/ 182 w 228"/>
                  <a:gd name="T53" fmla="*/ 133 h 145"/>
                  <a:gd name="T54" fmla="*/ 182 w 228"/>
                  <a:gd name="T55" fmla="*/ 133 h 145"/>
                  <a:gd name="T56" fmla="*/ 190 w 228"/>
                  <a:gd name="T57" fmla="*/ 143 h 145"/>
                  <a:gd name="T58" fmla="*/ 204 w 228"/>
                  <a:gd name="T59" fmla="*/ 145 h 145"/>
                  <a:gd name="T60" fmla="*/ 214 w 228"/>
                  <a:gd name="T61" fmla="*/ 143 h 145"/>
                  <a:gd name="T62" fmla="*/ 228 w 228"/>
                  <a:gd name="T63" fmla="*/ 129 h 145"/>
                  <a:gd name="T64" fmla="*/ 228 w 228"/>
                  <a:gd name="T65" fmla="*/ 119 h 145"/>
                  <a:gd name="T66" fmla="*/ 220 w 228"/>
                  <a:gd name="T67" fmla="*/ 101 h 145"/>
                  <a:gd name="T68" fmla="*/ 202 w 228"/>
                  <a:gd name="T69" fmla="*/ 9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28" h="145">
                    <a:moveTo>
                      <a:pt x="202" y="95"/>
                    </a:moveTo>
                    <a:lnTo>
                      <a:pt x="202" y="95"/>
                    </a:lnTo>
                    <a:lnTo>
                      <a:pt x="196" y="95"/>
                    </a:lnTo>
                    <a:lnTo>
                      <a:pt x="196" y="95"/>
                    </a:lnTo>
                    <a:lnTo>
                      <a:pt x="196" y="95"/>
                    </a:lnTo>
                    <a:lnTo>
                      <a:pt x="188" y="99"/>
                    </a:lnTo>
                    <a:lnTo>
                      <a:pt x="178" y="99"/>
                    </a:lnTo>
                    <a:lnTo>
                      <a:pt x="168" y="99"/>
                    </a:lnTo>
                    <a:lnTo>
                      <a:pt x="156" y="95"/>
                    </a:lnTo>
                    <a:lnTo>
                      <a:pt x="148" y="89"/>
                    </a:lnTo>
                    <a:lnTo>
                      <a:pt x="138" y="79"/>
                    </a:lnTo>
                    <a:lnTo>
                      <a:pt x="130" y="64"/>
                    </a:lnTo>
                    <a:lnTo>
                      <a:pt x="122" y="44"/>
                    </a:lnTo>
                    <a:lnTo>
                      <a:pt x="122" y="44"/>
                    </a:lnTo>
                    <a:lnTo>
                      <a:pt x="122" y="44"/>
                    </a:lnTo>
                    <a:lnTo>
                      <a:pt x="120" y="34"/>
                    </a:lnTo>
                    <a:lnTo>
                      <a:pt x="114" y="26"/>
                    </a:lnTo>
                    <a:lnTo>
                      <a:pt x="108" y="18"/>
                    </a:lnTo>
                    <a:lnTo>
                      <a:pt x="100" y="12"/>
                    </a:lnTo>
                    <a:lnTo>
                      <a:pt x="92" y="6"/>
                    </a:lnTo>
                    <a:lnTo>
                      <a:pt x="82" y="2"/>
                    </a:lnTo>
                    <a:lnTo>
                      <a:pt x="72" y="0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48" y="0"/>
                    </a:lnTo>
                    <a:lnTo>
                      <a:pt x="36" y="4"/>
                    </a:lnTo>
                    <a:lnTo>
                      <a:pt x="26" y="10"/>
                    </a:lnTo>
                    <a:lnTo>
                      <a:pt x="18" y="18"/>
                    </a:lnTo>
                    <a:lnTo>
                      <a:pt x="10" y="28"/>
                    </a:lnTo>
                    <a:lnTo>
                      <a:pt x="4" y="38"/>
                    </a:lnTo>
                    <a:lnTo>
                      <a:pt x="2" y="50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2" y="77"/>
                    </a:lnTo>
                    <a:lnTo>
                      <a:pt x="6" y="89"/>
                    </a:lnTo>
                    <a:lnTo>
                      <a:pt x="12" y="99"/>
                    </a:lnTo>
                    <a:lnTo>
                      <a:pt x="20" y="107"/>
                    </a:lnTo>
                    <a:lnTo>
                      <a:pt x="30" y="115"/>
                    </a:lnTo>
                    <a:lnTo>
                      <a:pt x="40" y="121"/>
                    </a:lnTo>
                    <a:lnTo>
                      <a:pt x="52" y="123"/>
                    </a:lnTo>
                    <a:lnTo>
                      <a:pt x="64" y="125"/>
                    </a:lnTo>
                    <a:lnTo>
                      <a:pt x="64" y="125"/>
                    </a:lnTo>
                    <a:lnTo>
                      <a:pt x="80" y="123"/>
                    </a:lnTo>
                    <a:lnTo>
                      <a:pt x="94" y="117"/>
                    </a:lnTo>
                    <a:lnTo>
                      <a:pt x="94" y="117"/>
                    </a:lnTo>
                    <a:lnTo>
                      <a:pt x="94" y="117"/>
                    </a:lnTo>
                    <a:lnTo>
                      <a:pt x="112" y="107"/>
                    </a:lnTo>
                    <a:lnTo>
                      <a:pt x="128" y="103"/>
                    </a:lnTo>
                    <a:lnTo>
                      <a:pt x="142" y="103"/>
                    </a:lnTo>
                    <a:lnTo>
                      <a:pt x="154" y="105"/>
                    </a:lnTo>
                    <a:lnTo>
                      <a:pt x="162" y="109"/>
                    </a:lnTo>
                    <a:lnTo>
                      <a:pt x="170" y="117"/>
                    </a:lnTo>
                    <a:lnTo>
                      <a:pt x="176" y="125"/>
                    </a:lnTo>
                    <a:lnTo>
                      <a:pt x="182" y="133"/>
                    </a:lnTo>
                    <a:lnTo>
                      <a:pt x="182" y="133"/>
                    </a:lnTo>
                    <a:lnTo>
                      <a:pt x="182" y="133"/>
                    </a:lnTo>
                    <a:lnTo>
                      <a:pt x="186" y="139"/>
                    </a:lnTo>
                    <a:lnTo>
                      <a:pt x="190" y="143"/>
                    </a:lnTo>
                    <a:lnTo>
                      <a:pt x="198" y="145"/>
                    </a:lnTo>
                    <a:lnTo>
                      <a:pt x="204" y="145"/>
                    </a:lnTo>
                    <a:lnTo>
                      <a:pt x="204" y="145"/>
                    </a:lnTo>
                    <a:lnTo>
                      <a:pt x="214" y="143"/>
                    </a:lnTo>
                    <a:lnTo>
                      <a:pt x="222" y="137"/>
                    </a:lnTo>
                    <a:lnTo>
                      <a:pt x="228" y="129"/>
                    </a:lnTo>
                    <a:lnTo>
                      <a:pt x="228" y="119"/>
                    </a:lnTo>
                    <a:lnTo>
                      <a:pt x="228" y="119"/>
                    </a:lnTo>
                    <a:lnTo>
                      <a:pt x="226" y="109"/>
                    </a:lnTo>
                    <a:lnTo>
                      <a:pt x="220" y="101"/>
                    </a:lnTo>
                    <a:lnTo>
                      <a:pt x="212" y="97"/>
                    </a:lnTo>
                    <a:lnTo>
                      <a:pt x="202" y="95"/>
                    </a:lnTo>
                    <a:lnTo>
                      <a:pt x="202" y="95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3" name="Freeform 20">
                <a:extLst>
                  <a:ext uri="{FF2B5EF4-FFF2-40B4-BE49-F238E27FC236}">
                    <a16:creationId xmlns:a16="http://schemas.microsoft.com/office/drawing/2014/main" id="{A7249883-8C27-4E1B-B714-14271BDFE4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5175" y="2951163"/>
                <a:ext cx="231775" cy="365125"/>
              </a:xfrm>
              <a:custGeom>
                <a:avLst/>
                <a:gdLst>
                  <a:gd name="T0" fmla="*/ 138 w 146"/>
                  <a:gd name="T1" fmla="*/ 185 h 230"/>
                  <a:gd name="T2" fmla="*/ 132 w 146"/>
                  <a:gd name="T3" fmla="*/ 181 h 230"/>
                  <a:gd name="T4" fmla="*/ 124 w 146"/>
                  <a:gd name="T5" fmla="*/ 177 h 230"/>
                  <a:gd name="T6" fmla="*/ 110 w 146"/>
                  <a:gd name="T7" fmla="*/ 163 h 230"/>
                  <a:gd name="T8" fmla="*/ 102 w 146"/>
                  <a:gd name="T9" fmla="*/ 143 h 230"/>
                  <a:gd name="T10" fmla="*/ 106 w 146"/>
                  <a:gd name="T11" fmla="*/ 113 h 230"/>
                  <a:gd name="T12" fmla="*/ 116 w 146"/>
                  <a:gd name="T13" fmla="*/ 95 h 230"/>
                  <a:gd name="T14" fmla="*/ 120 w 146"/>
                  <a:gd name="T15" fmla="*/ 85 h 230"/>
                  <a:gd name="T16" fmla="*/ 124 w 146"/>
                  <a:gd name="T17" fmla="*/ 65 h 230"/>
                  <a:gd name="T18" fmla="*/ 120 w 146"/>
                  <a:gd name="T19" fmla="*/ 45 h 230"/>
                  <a:gd name="T20" fmla="*/ 112 w 146"/>
                  <a:gd name="T21" fmla="*/ 24 h 230"/>
                  <a:gd name="T22" fmla="*/ 104 w 146"/>
                  <a:gd name="T23" fmla="*/ 16 h 230"/>
                  <a:gd name="T24" fmla="*/ 84 w 146"/>
                  <a:gd name="T25" fmla="*/ 4 h 230"/>
                  <a:gd name="T26" fmla="*/ 60 w 146"/>
                  <a:gd name="T27" fmla="*/ 0 h 230"/>
                  <a:gd name="T28" fmla="*/ 36 w 146"/>
                  <a:gd name="T29" fmla="*/ 6 h 230"/>
                  <a:gd name="T30" fmla="*/ 16 w 146"/>
                  <a:gd name="T31" fmla="*/ 20 h 230"/>
                  <a:gd name="T32" fmla="*/ 8 w 146"/>
                  <a:gd name="T33" fmla="*/ 31 h 230"/>
                  <a:gd name="T34" fmla="*/ 0 w 146"/>
                  <a:gd name="T35" fmla="*/ 53 h 230"/>
                  <a:gd name="T36" fmla="*/ 0 w 146"/>
                  <a:gd name="T37" fmla="*/ 77 h 230"/>
                  <a:gd name="T38" fmla="*/ 10 w 146"/>
                  <a:gd name="T39" fmla="*/ 99 h 230"/>
                  <a:gd name="T40" fmla="*/ 18 w 146"/>
                  <a:gd name="T41" fmla="*/ 109 h 230"/>
                  <a:gd name="T42" fmla="*/ 46 w 146"/>
                  <a:gd name="T43" fmla="*/ 123 h 230"/>
                  <a:gd name="T44" fmla="*/ 44 w 146"/>
                  <a:gd name="T45" fmla="*/ 123 h 230"/>
                  <a:gd name="T46" fmla="*/ 80 w 146"/>
                  <a:gd name="T47" fmla="*/ 139 h 230"/>
                  <a:gd name="T48" fmla="*/ 96 w 146"/>
                  <a:gd name="T49" fmla="*/ 157 h 230"/>
                  <a:gd name="T50" fmla="*/ 98 w 146"/>
                  <a:gd name="T51" fmla="*/ 177 h 230"/>
                  <a:gd name="T52" fmla="*/ 96 w 146"/>
                  <a:gd name="T53" fmla="*/ 197 h 230"/>
                  <a:gd name="T54" fmla="*/ 96 w 146"/>
                  <a:gd name="T55" fmla="*/ 197 h 230"/>
                  <a:gd name="T56" fmla="*/ 96 w 146"/>
                  <a:gd name="T57" fmla="*/ 212 h 230"/>
                  <a:gd name="T58" fmla="*/ 102 w 146"/>
                  <a:gd name="T59" fmla="*/ 224 h 230"/>
                  <a:gd name="T60" fmla="*/ 112 w 146"/>
                  <a:gd name="T61" fmla="*/ 228 h 230"/>
                  <a:gd name="T62" fmla="*/ 130 w 146"/>
                  <a:gd name="T63" fmla="*/ 228 h 230"/>
                  <a:gd name="T64" fmla="*/ 138 w 146"/>
                  <a:gd name="T65" fmla="*/ 222 h 230"/>
                  <a:gd name="T66" fmla="*/ 146 w 146"/>
                  <a:gd name="T67" fmla="*/ 203 h 230"/>
                  <a:gd name="T68" fmla="*/ 138 w 146"/>
                  <a:gd name="T69" fmla="*/ 185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6" h="230">
                    <a:moveTo>
                      <a:pt x="138" y="185"/>
                    </a:moveTo>
                    <a:lnTo>
                      <a:pt x="138" y="185"/>
                    </a:lnTo>
                    <a:lnTo>
                      <a:pt x="132" y="181"/>
                    </a:lnTo>
                    <a:lnTo>
                      <a:pt x="132" y="181"/>
                    </a:lnTo>
                    <a:lnTo>
                      <a:pt x="132" y="181"/>
                    </a:lnTo>
                    <a:lnTo>
                      <a:pt x="124" y="177"/>
                    </a:lnTo>
                    <a:lnTo>
                      <a:pt x="116" y="171"/>
                    </a:lnTo>
                    <a:lnTo>
                      <a:pt x="110" y="163"/>
                    </a:lnTo>
                    <a:lnTo>
                      <a:pt x="104" y="153"/>
                    </a:lnTo>
                    <a:lnTo>
                      <a:pt x="102" y="143"/>
                    </a:lnTo>
                    <a:lnTo>
                      <a:pt x="102" y="129"/>
                    </a:lnTo>
                    <a:lnTo>
                      <a:pt x="106" y="113"/>
                    </a:lnTo>
                    <a:lnTo>
                      <a:pt x="116" y="95"/>
                    </a:lnTo>
                    <a:lnTo>
                      <a:pt x="116" y="95"/>
                    </a:lnTo>
                    <a:lnTo>
                      <a:pt x="116" y="95"/>
                    </a:lnTo>
                    <a:lnTo>
                      <a:pt x="120" y="85"/>
                    </a:lnTo>
                    <a:lnTo>
                      <a:pt x="122" y="75"/>
                    </a:lnTo>
                    <a:lnTo>
                      <a:pt x="124" y="65"/>
                    </a:lnTo>
                    <a:lnTo>
                      <a:pt x="124" y="55"/>
                    </a:lnTo>
                    <a:lnTo>
                      <a:pt x="120" y="45"/>
                    </a:lnTo>
                    <a:lnTo>
                      <a:pt x="116" y="35"/>
                    </a:lnTo>
                    <a:lnTo>
                      <a:pt x="112" y="24"/>
                    </a:lnTo>
                    <a:lnTo>
                      <a:pt x="104" y="16"/>
                    </a:lnTo>
                    <a:lnTo>
                      <a:pt x="104" y="16"/>
                    </a:lnTo>
                    <a:lnTo>
                      <a:pt x="94" y="10"/>
                    </a:lnTo>
                    <a:lnTo>
                      <a:pt x="84" y="4"/>
                    </a:lnTo>
                    <a:lnTo>
                      <a:pt x="72" y="0"/>
                    </a:lnTo>
                    <a:lnTo>
                      <a:pt x="60" y="0"/>
                    </a:lnTo>
                    <a:lnTo>
                      <a:pt x="48" y="2"/>
                    </a:lnTo>
                    <a:lnTo>
                      <a:pt x="36" y="6"/>
                    </a:lnTo>
                    <a:lnTo>
                      <a:pt x="26" y="12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8" y="31"/>
                    </a:lnTo>
                    <a:lnTo>
                      <a:pt x="2" y="41"/>
                    </a:lnTo>
                    <a:lnTo>
                      <a:pt x="0" y="53"/>
                    </a:lnTo>
                    <a:lnTo>
                      <a:pt x="0" y="65"/>
                    </a:lnTo>
                    <a:lnTo>
                      <a:pt x="0" y="77"/>
                    </a:lnTo>
                    <a:lnTo>
                      <a:pt x="4" y="89"/>
                    </a:lnTo>
                    <a:lnTo>
                      <a:pt x="10" y="99"/>
                    </a:lnTo>
                    <a:lnTo>
                      <a:pt x="18" y="109"/>
                    </a:lnTo>
                    <a:lnTo>
                      <a:pt x="18" y="109"/>
                    </a:lnTo>
                    <a:lnTo>
                      <a:pt x="32" y="119"/>
                    </a:lnTo>
                    <a:lnTo>
                      <a:pt x="46" y="123"/>
                    </a:lnTo>
                    <a:lnTo>
                      <a:pt x="44" y="123"/>
                    </a:lnTo>
                    <a:lnTo>
                      <a:pt x="44" y="123"/>
                    </a:lnTo>
                    <a:lnTo>
                      <a:pt x="64" y="131"/>
                    </a:lnTo>
                    <a:lnTo>
                      <a:pt x="80" y="139"/>
                    </a:lnTo>
                    <a:lnTo>
                      <a:pt x="90" y="147"/>
                    </a:lnTo>
                    <a:lnTo>
                      <a:pt x="96" y="157"/>
                    </a:lnTo>
                    <a:lnTo>
                      <a:pt x="98" y="167"/>
                    </a:lnTo>
                    <a:lnTo>
                      <a:pt x="98" y="177"/>
                    </a:lnTo>
                    <a:lnTo>
                      <a:pt x="98" y="187"/>
                    </a:lnTo>
                    <a:lnTo>
                      <a:pt x="96" y="197"/>
                    </a:lnTo>
                    <a:lnTo>
                      <a:pt x="96" y="197"/>
                    </a:lnTo>
                    <a:lnTo>
                      <a:pt x="96" y="197"/>
                    </a:lnTo>
                    <a:lnTo>
                      <a:pt x="94" y="203"/>
                    </a:lnTo>
                    <a:lnTo>
                      <a:pt x="96" y="212"/>
                    </a:lnTo>
                    <a:lnTo>
                      <a:pt x="98" y="218"/>
                    </a:lnTo>
                    <a:lnTo>
                      <a:pt x="102" y="224"/>
                    </a:lnTo>
                    <a:lnTo>
                      <a:pt x="102" y="224"/>
                    </a:lnTo>
                    <a:lnTo>
                      <a:pt x="112" y="228"/>
                    </a:lnTo>
                    <a:lnTo>
                      <a:pt x="120" y="230"/>
                    </a:lnTo>
                    <a:lnTo>
                      <a:pt x="130" y="228"/>
                    </a:lnTo>
                    <a:lnTo>
                      <a:pt x="138" y="222"/>
                    </a:lnTo>
                    <a:lnTo>
                      <a:pt x="138" y="222"/>
                    </a:lnTo>
                    <a:lnTo>
                      <a:pt x="144" y="214"/>
                    </a:lnTo>
                    <a:lnTo>
                      <a:pt x="146" y="203"/>
                    </a:lnTo>
                    <a:lnTo>
                      <a:pt x="144" y="193"/>
                    </a:lnTo>
                    <a:lnTo>
                      <a:pt x="138" y="185"/>
                    </a:lnTo>
                    <a:lnTo>
                      <a:pt x="138" y="185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4" name="Freeform 21">
                <a:extLst>
                  <a:ext uri="{FF2B5EF4-FFF2-40B4-BE49-F238E27FC236}">
                    <a16:creationId xmlns:a16="http://schemas.microsoft.com/office/drawing/2014/main" id="{2E43345C-47DB-4E2E-A4B8-9C26F7B2A0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6900" y="3730626"/>
                <a:ext cx="117475" cy="120650"/>
              </a:xfrm>
              <a:custGeom>
                <a:avLst/>
                <a:gdLst>
                  <a:gd name="T0" fmla="*/ 2 w 74"/>
                  <a:gd name="T1" fmla="*/ 24 h 76"/>
                  <a:gd name="T2" fmla="*/ 2 w 74"/>
                  <a:gd name="T3" fmla="*/ 24 h 76"/>
                  <a:gd name="T4" fmla="*/ 0 w 74"/>
                  <a:gd name="T5" fmla="*/ 32 h 76"/>
                  <a:gd name="T6" fmla="*/ 0 w 74"/>
                  <a:gd name="T7" fmla="*/ 38 h 76"/>
                  <a:gd name="T8" fmla="*/ 0 w 74"/>
                  <a:gd name="T9" fmla="*/ 46 h 76"/>
                  <a:gd name="T10" fmla="*/ 2 w 74"/>
                  <a:gd name="T11" fmla="*/ 52 h 76"/>
                  <a:gd name="T12" fmla="*/ 6 w 74"/>
                  <a:gd name="T13" fmla="*/ 60 h 76"/>
                  <a:gd name="T14" fmla="*/ 10 w 74"/>
                  <a:gd name="T15" fmla="*/ 64 h 76"/>
                  <a:gd name="T16" fmla="*/ 16 w 74"/>
                  <a:gd name="T17" fmla="*/ 70 h 76"/>
                  <a:gd name="T18" fmla="*/ 24 w 74"/>
                  <a:gd name="T19" fmla="*/ 72 h 76"/>
                  <a:gd name="T20" fmla="*/ 24 w 74"/>
                  <a:gd name="T21" fmla="*/ 72 h 76"/>
                  <a:gd name="T22" fmla="*/ 30 w 74"/>
                  <a:gd name="T23" fmla="*/ 74 h 76"/>
                  <a:gd name="T24" fmla="*/ 38 w 74"/>
                  <a:gd name="T25" fmla="*/ 76 h 76"/>
                  <a:gd name="T26" fmla="*/ 44 w 74"/>
                  <a:gd name="T27" fmla="*/ 74 h 76"/>
                  <a:gd name="T28" fmla="*/ 52 w 74"/>
                  <a:gd name="T29" fmla="*/ 72 h 76"/>
                  <a:gd name="T30" fmla="*/ 58 w 74"/>
                  <a:gd name="T31" fmla="*/ 68 h 76"/>
                  <a:gd name="T32" fmla="*/ 64 w 74"/>
                  <a:gd name="T33" fmla="*/ 64 h 76"/>
                  <a:gd name="T34" fmla="*/ 68 w 74"/>
                  <a:gd name="T35" fmla="*/ 58 h 76"/>
                  <a:gd name="T36" fmla="*/ 72 w 74"/>
                  <a:gd name="T37" fmla="*/ 52 h 76"/>
                  <a:gd name="T38" fmla="*/ 72 w 74"/>
                  <a:gd name="T39" fmla="*/ 52 h 76"/>
                  <a:gd name="T40" fmla="*/ 74 w 74"/>
                  <a:gd name="T41" fmla="*/ 44 h 76"/>
                  <a:gd name="T42" fmla="*/ 74 w 74"/>
                  <a:gd name="T43" fmla="*/ 36 h 76"/>
                  <a:gd name="T44" fmla="*/ 74 w 74"/>
                  <a:gd name="T45" fmla="*/ 30 h 76"/>
                  <a:gd name="T46" fmla="*/ 70 w 74"/>
                  <a:gd name="T47" fmla="*/ 22 h 76"/>
                  <a:gd name="T48" fmla="*/ 68 w 74"/>
                  <a:gd name="T49" fmla="*/ 16 h 76"/>
                  <a:gd name="T50" fmla="*/ 62 w 74"/>
                  <a:gd name="T51" fmla="*/ 10 h 76"/>
                  <a:gd name="T52" fmla="*/ 56 w 74"/>
                  <a:gd name="T53" fmla="*/ 6 h 76"/>
                  <a:gd name="T54" fmla="*/ 50 w 74"/>
                  <a:gd name="T55" fmla="*/ 2 h 76"/>
                  <a:gd name="T56" fmla="*/ 50 w 74"/>
                  <a:gd name="T57" fmla="*/ 2 h 76"/>
                  <a:gd name="T58" fmla="*/ 42 w 74"/>
                  <a:gd name="T59" fmla="*/ 0 h 76"/>
                  <a:gd name="T60" fmla="*/ 36 w 74"/>
                  <a:gd name="T61" fmla="*/ 0 h 76"/>
                  <a:gd name="T62" fmla="*/ 28 w 74"/>
                  <a:gd name="T63" fmla="*/ 2 h 76"/>
                  <a:gd name="T64" fmla="*/ 22 w 74"/>
                  <a:gd name="T65" fmla="*/ 4 h 76"/>
                  <a:gd name="T66" fmla="*/ 16 w 74"/>
                  <a:gd name="T67" fmla="*/ 6 h 76"/>
                  <a:gd name="T68" fmla="*/ 10 w 74"/>
                  <a:gd name="T69" fmla="*/ 12 h 76"/>
                  <a:gd name="T70" fmla="*/ 6 w 74"/>
                  <a:gd name="T71" fmla="*/ 18 h 76"/>
                  <a:gd name="T72" fmla="*/ 2 w 74"/>
                  <a:gd name="T73" fmla="*/ 24 h 76"/>
                  <a:gd name="T74" fmla="*/ 2 w 74"/>
                  <a:gd name="T75" fmla="*/ 24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4" h="76">
                    <a:moveTo>
                      <a:pt x="2" y="24"/>
                    </a:moveTo>
                    <a:lnTo>
                      <a:pt x="2" y="24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0" y="46"/>
                    </a:lnTo>
                    <a:lnTo>
                      <a:pt x="2" y="52"/>
                    </a:lnTo>
                    <a:lnTo>
                      <a:pt x="6" y="60"/>
                    </a:lnTo>
                    <a:lnTo>
                      <a:pt x="10" y="64"/>
                    </a:lnTo>
                    <a:lnTo>
                      <a:pt x="16" y="70"/>
                    </a:lnTo>
                    <a:lnTo>
                      <a:pt x="24" y="72"/>
                    </a:lnTo>
                    <a:lnTo>
                      <a:pt x="24" y="72"/>
                    </a:lnTo>
                    <a:lnTo>
                      <a:pt x="30" y="74"/>
                    </a:lnTo>
                    <a:lnTo>
                      <a:pt x="38" y="76"/>
                    </a:lnTo>
                    <a:lnTo>
                      <a:pt x="44" y="74"/>
                    </a:lnTo>
                    <a:lnTo>
                      <a:pt x="52" y="72"/>
                    </a:lnTo>
                    <a:lnTo>
                      <a:pt x="58" y="68"/>
                    </a:lnTo>
                    <a:lnTo>
                      <a:pt x="64" y="64"/>
                    </a:lnTo>
                    <a:lnTo>
                      <a:pt x="68" y="58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4" y="44"/>
                    </a:lnTo>
                    <a:lnTo>
                      <a:pt x="74" y="36"/>
                    </a:lnTo>
                    <a:lnTo>
                      <a:pt x="74" y="30"/>
                    </a:lnTo>
                    <a:lnTo>
                      <a:pt x="70" y="22"/>
                    </a:lnTo>
                    <a:lnTo>
                      <a:pt x="68" y="16"/>
                    </a:lnTo>
                    <a:lnTo>
                      <a:pt x="62" y="10"/>
                    </a:lnTo>
                    <a:lnTo>
                      <a:pt x="56" y="6"/>
                    </a:lnTo>
                    <a:lnTo>
                      <a:pt x="50" y="2"/>
                    </a:lnTo>
                    <a:lnTo>
                      <a:pt x="50" y="2"/>
                    </a:lnTo>
                    <a:lnTo>
                      <a:pt x="42" y="0"/>
                    </a:lnTo>
                    <a:lnTo>
                      <a:pt x="36" y="0"/>
                    </a:lnTo>
                    <a:lnTo>
                      <a:pt x="28" y="2"/>
                    </a:lnTo>
                    <a:lnTo>
                      <a:pt x="22" y="4"/>
                    </a:lnTo>
                    <a:lnTo>
                      <a:pt x="16" y="6"/>
                    </a:lnTo>
                    <a:lnTo>
                      <a:pt x="10" y="12"/>
                    </a:lnTo>
                    <a:lnTo>
                      <a:pt x="6" y="18"/>
                    </a:lnTo>
                    <a:lnTo>
                      <a:pt x="2" y="24"/>
                    </a:lnTo>
                    <a:lnTo>
                      <a:pt x="2" y="24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5" name="Freeform 22">
                <a:extLst>
                  <a:ext uri="{FF2B5EF4-FFF2-40B4-BE49-F238E27FC236}">
                    <a16:creationId xmlns:a16="http://schemas.microsoft.com/office/drawing/2014/main" id="{3C898753-B28A-4C23-B4C9-0EA96DD855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5675" y="3884613"/>
                <a:ext cx="120650" cy="117475"/>
              </a:xfrm>
              <a:custGeom>
                <a:avLst/>
                <a:gdLst>
                  <a:gd name="T0" fmla="*/ 4 w 76"/>
                  <a:gd name="T1" fmla="*/ 52 h 74"/>
                  <a:gd name="T2" fmla="*/ 4 w 76"/>
                  <a:gd name="T3" fmla="*/ 52 h 74"/>
                  <a:gd name="T4" fmla="*/ 8 w 76"/>
                  <a:gd name="T5" fmla="*/ 60 h 74"/>
                  <a:gd name="T6" fmla="*/ 12 w 76"/>
                  <a:gd name="T7" fmla="*/ 64 h 74"/>
                  <a:gd name="T8" fmla="*/ 18 w 76"/>
                  <a:gd name="T9" fmla="*/ 70 h 74"/>
                  <a:gd name="T10" fmla="*/ 24 w 76"/>
                  <a:gd name="T11" fmla="*/ 72 h 74"/>
                  <a:gd name="T12" fmla="*/ 32 w 76"/>
                  <a:gd name="T13" fmla="*/ 74 h 74"/>
                  <a:gd name="T14" fmla="*/ 38 w 76"/>
                  <a:gd name="T15" fmla="*/ 74 h 74"/>
                  <a:gd name="T16" fmla="*/ 46 w 76"/>
                  <a:gd name="T17" fmla="*/ 74 h 74"/>
                  <a:gd name="T18" fmla="*/ 52 w 76"/>
                  <a:gd name="T19" fmla="*/ 72 h 74"/>
                  <a:gd name="T20" fmla="*/ 52 w 76"/>
                  <a:gd name="T21" fmla="*/ 72 h 74"/>
                  <a:gd name="T22" fmla="*/ 60 w 76"/>
                  <a:gd name="T23" fmla="*/ 68 h 74"/>
                  <a:gd name="T24" fmla="*/ 66 w 76"/>
                  <a:gd name="T25" fmla="*/ 64 h 74"/>
                  <a:gd name="T26" fmla="*/ 70 w 76"/>
                  <a:gd name="T27" fmla="*/ 58 h 74"/>
                  <a:gd name="T28" fmla="*/ 72 w 76"/>
                  <a:gd name="T29" fmla="*/ 50 h 74"/>
                  <a:gd name="T30" fmla="*/ 74 w 76"/>
                  <a:gd name="T31" fmla="*/ 44 h 74"/>
                  <a:gd name="T32" fmla="*/ 76 w 76"/>
                  <a:gd name="T33" fmla="*/ 36 h 74"/>
                  <a:gd name="T34" fmla="*/ 74 w 76"/>
                  <a:gd name="T35" fmla="*/ 30 h 74"/>
                  <a:gd name="T36" fmla="*/ 72 w 76"/>
                  <a:gd name="T37" fmla="*/ 22 h 74"/>
                  <a:gd name="T38" fmla="*/ 72 w 76"/>
                  <a:gd name="T39" fmla="*/ 22 h 74"/>
                  <a:gd name="T40" fmla="*/ 68 w 76"/>
                  <a:gd name="T41" fmla="*/ 16 h 74"/>
                  <a:gd name="T42" fmla="*/ 64 w 76"/>
                  <a:gd name="T43" fmla="*/ 10 h 74"/>
                  <a:gd name="T44" fmla="*/ 58 w 76"/>
                  <a:gd name="T45" fmla="*/ 6 h 74"/>
                  <a:gd name="T46" fmla="*/ 52 w 76"/>
                  <a:gd name="T47" fmla="*/ 2 h 74"/>
                  <a:gd name="T48" fmla="*/ 44 w 76"/>
                  <a:gd name="T49" fmla="*/ 0 h 74"/>
                  <a:gd name="T50" fmla="*/ 38 w 76"/>
                  <a:gd name="T51" fmla="*/ 0 h 74"/>
                  <a:gd name="T52" fmla="*/ 30 w 76"/>
                  <a:gd name="T53" fmla="*/ 0 h 74"/>
                  <a:gd name="T54" fmla="*/ 22 w 76"/>
                  <a:gd name="T55" fmla="*/ 4 h 74"/>
                  <a:gd name="T56" fmla="*/ 22 w 76"/>
                  <a:gd name="T57" fmla="*/ 4 h 74"/>
                  <a:gd name="T58" fmla="*/ 16 w 76"/>
                  <a:gd name="T59" fmla="*/ 6 h 74"/>
                  <a:gd name="T60" fmla="*/ 10 w 76"/>
                  <a:gd name="T61" fmla="*/ 12 h 74"/>
                  <a:gd name="T62" fmla="*/ 6 w 76"/>
                  <a:gd name="T63" fmla="*/ 18 h 74"/>
                  <a:gd name="T64" fmla="*/ 2 w 76"/>
                  <a:gd name="T65" fmla="*/ 24 h 74"/>
                  <a:gd name="T66" fmla="*/ 0 w 76"/>
                  <a:gd name="T67" fmla="*/ 30 h 74"/>
                  <a:gd name="T68" fmla="*/ 0 w 76"/>
                  <a:gd name="T69" fmla="*/ 38 h 74"/>
                  <a:gd name="T70" fmla="*/ 2 w 76"/>
                  <a:gd name="T71" fmla="*/ 46 h 74"/>
                  <a:gd name="T72" fmla="*/ 4 w 76"/>
                  <a:gd name="T73" fmla="*/ 52 h 74"/>
                  <a:gd name="T74" fmla="*/ 4 w 76"/>
                  <a:gd name="T75" fmla="*/ 5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6" h="74">
                    <a:moveTo>
                      <a:pt x="4" y="52"/>
                    </a:moveTo>
                    <a:lnTo>
                      <a:pt x="4" y="52"/>
                    </a:lnTo>
                    <a:lnTo>
                      <a:pt x="8" y="60"/>
                    </a:lnTo>
                    <a:lnTo>
                      <a:pt x="12" y="64"/>
                    </a:lnTo>
                    <a:lnTo>
                      <a:pt x="18" y="70"/>
                    </a:lnTo>
                    <a:lnTo>
                      <a:pt x="24" y="72"/>
                    </a:lnTo>
                    <a:lnTo>
                      <a:pt x="32" y="74"/>
                    </a:lnTo>
                    <a:lnTo>
                      <a:pt x="38" y="74"/>
                    </a:lnTo>
                    <a:lnTo>
                      <a:pt x="46" y="74"/>
                    </a:lnTo>
                    <a:lnTo>
                      <a:pt x="52" y="72"/>
                    </a:lnTo>
                    <a:lnTo>
                      <a:pt x="52" y="72"/>
                    </a:lnTo>
                    <a:lnTo>
                      <a:pt x="60" y="68"/>
                    </a:lnTo>
                    <a:lnTo>
                      <a:pt x="66" y="64"/>
                    </a:lnTo>
                    <a:lnTo>
                      <a:pt x="70" y="58"/>
                    </a:lnTo>
                    <a:lnTo>
                      <a:pt x="72" y="50"/>
                    </a:lnTo>
                    <a:lnTo>
                      <a:pt x="74" y="44"/>
                    </a:lnTo>
                    <a:lnTo>
                      <a:pt x="76" y="36"/>
                    </a:lnTo>
                    <a:lnTo>
                      <a:pt x="74" y="30"/>
                    </a:lnTo>
                    <a:lnTo>
                      <a:pt x="72" y="22"/>
                    </a:lnTo>
                    <a:lnTo>
                      <a:pt x="72" y="22"/>
                    </a:lnTo>
                    <a:lnTo>
                      <a:pt x="68" y="16"/>
                    </a:lnTo>
                    <a:lnTo>
                      <a:pt x="64" y="10"/>
                    </a:lnTo>
                    <a:lnTo>
                      <a:pt x="58" y="6"/>
                    </a:lnTo>
                    <a:lnTo>
                      <a:pt x="52" y="2"/>
                    </a:lnTo>
                    <a:lnTo>
                      <a:pt x="44" y="0"/>
                    </a:lnTo>
                    <a:lnTo>
                      <a:pt x="38" y="0"/>
                    </a:lnTo>
                    <a:lnTo>
                      <a:pt x="30" y="0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6" y="6"/>
                    </a:lnTo>
                    <a:lnTo>
                      <a:pt x="10" y="12"/>
                    </a:lnTo>
                    <a:lnTo>
                      <a:pt x="6" y="18"/>
                    </a:lnTo>
                    <a:lnTo>
                      <a:pt x="2" y="24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2" y="46"/>
                    </a:lnTo>
                    <a:lnTo>
                      <a:pt x="4" y="52"/>
                    </a:lnTo>
                    <a:lnTo>
                      <a:pt x="4" y="52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6" name="Freeform 23">
                <a:extLst>
                  <a:ext uri="{FF2B5EF4-FFF2-40B4-BE49-F238E27FC236}">
                    <a16:creationId xmlns:a16="http://schemas.microsoft.com/office/drawing/2014/main" id="{C208E86A-5406-4F54-99DC-3569471F0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96038" y="3736976"/>
                <a:ext cx="120650" cy="117475"/>
              </a:xfrm>
              <a:custGeom>
                <a:avLst/>
                <a:gdLst>
                  <a:gd name="T0" fmla="*/ 24 w 76"/>
                  <a:gd name="T1" fmla="*/ 72 h 74"/>
                  <a:gd name="T2" fmla="*/ 24 w 76"/>
                  <a:gd name="T3" fmla="*/ 72 h 74"/>
                  <a:gd name="T4" fmla="*/ 32 w 76"/>
                  <a:gd name="T5" fmla="*/ 74 h 74"/>
                  <a:gd name="T6" fmla="*/ 40 w 76"/>
                  <a:gd name="T7" fmla="*/ 74 h 74"/>
                  <a:gd name="T8" fmla="*/ 46 w 76"/>
                  <a:gd name="T9" fmla="*/ 74 h 74"/>
                  <a:gd name="T10" fmla="*/ 54 w 76"/>
                  <a:gd name="T11" fmla="*/ 70 h 74"/>
                  <a:gd name="T12" fmla="*/ 60 w 76"/>
                  <a:gd name="T13" fmla="*/ 68 h 74"/>
                  <a:gd name="T14" fmla="*/ 66 w 76"/>
                  <a:gd name="T15" fmla="*/ 62 h 74"/>
                  <a:gd name="T16" fmla="*/ 70 w 76"/>
                  <a:gd name="T17" fmla="*/ 56 h 74"/>
                  <a:gd name="T18" fmla="*/ 74 w 76"/>
                  <a:gd name="T19" fmla="*/ 50 h 74"/>
                  <a:gd name="T20" fmla="*/ 74 w 76"/>
                  <a:gd name="T21" fmla="*/ 50 h 74"/>
                  <a:gd name="T22" fmla="*/ 76 w 76"/>
                  <a:gd name="T23" fmla="*/ 42 h 74"/>
                  <a:gd name="T24" fmla="*/ 76 w 76"/>
                  <a:gd name="T25" fmla="*/ 36 h 74"/>
                  <a:gd name="T26" fmla="*/ 74 w 76"/>
                  <a:gd name="T27" fmla="*/ 28 h 74"/>
                  <a:gd name="T28" fmla="*/ 72 w 76"/>
                  <a:gd name="T29" fmla="*/ 22 h 74"/>
                  <a:gd name="T30" fmla="*/ 68 w 76"/>
                  <a:gd name="T31" fmla="*/ 16 h 74"/>
                  <a:gd name="T32" fmla="*/ 64 w 76"/>
                  <a:gd name="T33" fmla="*/ 10 h 74"/>
                  <a:gd name="T34" fmla="*/ 58 w 76"/>
                  <a:gd name="T35" fmla="*/ 6 h 74"/>
                  <a:gd name="T36" fmla="*/ 52 w 76"/>
                  <a:gd name="T37" fmla="*/ 2 h 74"/>
                  <a:gd name="T38" fmla="*/ 52 w 76"/>
                  <a:gd name="T39" fmla="*/ 2 h 74"/>
                  <a:gd name="T40" fmla="*/ 44 w 76"/>
                  <a:gd name="T41" fmla="*/ 0 h 74"/>
                  <a:gd name="T42" fmla="*/ 38 w 76"/>
                  <a:gd name="T43" fmla="*/ 0 h 74"/>
                  <a:gd name="T44" fmla="*/ 30 w 76"/>
                  <a:gd name="T45" fmla="*/ 0 h 74"/>
                  <a:gd name="T46" fmla="*/ 24 w 76"/>
                  <a:gd name="T47" fmla="*/ 2 h 74"/>
                  <a:gd name="T48" fmla="*/ 16 w 76"/>
                  <a:gd name="T49" fmla="*/ 6 h 74"/>
                  <a:gd name="T50" fmla="*/ 12 w 76"/>
                  <a:gd name="T51" fmla="*/ 10 h 74"/>
                  <a:gd name="T52" fmla="*/ 6 w 76"/>
                  <a:gd name="T53" fmla="*/ 16 h 74"/>
                  <a:gd name="T54" fmla="*/ 4 w 76"/>
                  <a:gd name="T55" fmla="*/ 24 h 74"/>
                  <a:gd name="T56" fmla="*/ 4 w 76"/>
                  <a:gd name="T57" fmla="*/ 24 h 74"/>
                  <a:gd name="T58" fmla="*/ 2 w 76"/>
                  <a:gd name="T59" fmla="*/ 30 h 74"/>
                  <a:gd name="T60" fmla="*/ 0 w 76"/>
                  <a:gd name="T61" fmla="*/ 38 h 74"/>
                  <a:gd name="T62" fmla="*/ 2 w 76"/>
                  <a:gd name="T63" fmla="*/ 44 h 74"/>
                  <a:gd name="T64" fmla="*/ 4 w 76"/>
                  <a:gd name="T65" fmla="*/ 52 h 74"/>
                  <a:gd name="T66" fmla="*/ 8 w 76"/>
                  <a:gd name="T67" fmla="*/ 58 h 74"/>
                  <a:gd name="T68" fmla="*/ 12 w 76"/>
                  <a:gd name="T69" fmla="*/ 64 h 74"/>
                  <a:gd name="T70" fmla="*/ 18 w 76"/>
                  <a:gd name="T71" fmla="*/ 68 h 74"/>
                  <a:gd name="T72" fmla="*/ 24 w 76"/>
                  <a:gd name="T73" fmla="*/ 72 h 74"/>
                  <a:gd name="T74" fmla="*/ 24 w 76"/>
                  <a:gd name="T75" fmla="*/ 7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6" h="74">
                    <a:moveTo>
                      <a:pt x="24" y="72"/>
                    </a:moveTo>
                    <a:lnTo>
                      <a:pt x="24" y="72"/>
                    </a:lnTo>
                    <a:lnTo>
                      <a:pt x="32" y="74"/>
                    </a:lnTo>
                    <a:lnTo>
                      <a:pt x="40" y="74"/>
                    </a:lnTo>
                    <a:lnTo>
                      <a:pt x="46" y="74"/>
                    </a:lnTo>
                    <a:lnTo>
                      <a:pt x="54" y="70"/>
                    </a:lnTo>
                    <a:lnTo>
                      <a:pt x="60" y="68"/>
                    </a:lnTo>
                    <a:lnTo>
                      <a:pt x="66" y="62"/>
                    </a:lnTo>
                    <a:lnTo>
                      <a:pt x="70" y="56"/>
                    </a:lnTo>
                    <a:lnTo>
                      <a:pt x="74" y="50"/>
                    </a:lnTo>
                    <a:lnTo>
                      <a:pt x="74" y="50"/>
                    </a:lnTo>
                    <a:lnTo>
                      <a:pt x="76" y="42"/>
                    </a:lnTo>
                    <a:lnTo>
                      <a:pt x="76" y="36"/>
                    </a:lnTo>
                    <a:lnTo>
                      <a:pt x="74" y="28"/>
                    </a:lnTo>
                    <a:lnTo>
                      <a:pt x="72" y="22"/>
                    </a:lnTo>
                    <a:lnTo>
                      <a:pt x="68" y="16"/>
                    </a:lnTo>
                    <a:lnTo>
                      <a:pt x="64" y="10"/>
                    </a:lnTo>
                    <a:lnTo>
                      <a:pt x="58" y="6"/>
                    </a:lnTo>
                    <a:lnTo>
                      <a:pt x="52" y="2"/>
                    </a:lnTo>
                    <a:lnTo>
                      <a:pt x="52" y="2"/>
                    </a:lnTo>
                    <a:lnTo>
                      <a:pt x="44" y="0"/>
                    </a:lnTo>
                    <a:lnTo>
                      <a:pt x="38" y="0"/>
                    </a:lnTo>
                    <a:lnTo>
                      <a:pt x="30" y="0"/>
                    </a:lnTo>
                    <a:lnTo>
                      <a:pt x="24" y="2"/>
                    </a:lnTo>
                    <a:lnTo>
                      <a:pt x="16" y="6"/>
                    </a:lnTo>
                    <a:lnTo>
                      <a:pt x="12" y="10"/>
                    </a:lnTo>
                    <a:lnTo>
                      <a:pt x="6" y="16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2" y="30"/>
                    </a:lnTo>
                    <a:lnTo>
                      <a:pt x="0" y="38"/>
                    </a:lnTo>
                    <a:lnTo>
                      <a:pt x="2" y="44"/>
                    </a:lnTo>
                    <a:lnTo>
                      <a:pt x="4" y="52"/>
                    </a:lnTo>
                    <a:lnTo>
                      <a:pt x="8" y="58"/>
                    </a:lnTo>
                    <a:lnTo>
                      <a:pt x="12" y="64"/>
                    </a:lnTo>
                    <a:lnTo>
                      <a:pt x="18" y="68"/>
                    </a:lnTo>
                    <a:lnTo>
                      <a:pt x="24" y="72"/>
                    </a:lnTo>
                    <a:lnTo>
                      <a:pt x="24" y="72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7" name="Freeform 24">
                <a:extLst>
                  <a:ext uri="{FF2B5EF4-FFF2-40B4-BE49-F238E27FC236}">
                    <a16:creationId xmlns:a16="http://schemas.microsoft.com/office/drawing/2014/main" id="{91D8E6B4-EC90-4BE5-B06F-11C4C10CC9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48438" y="3373438"/>
                <a:ext cx="120650" cy="117475"/>
              </a:xfrm>
              <a:custGeom>
                <a:avLst/>
                <a:gdLst>
                  <a:gd name="T0" fmla="*/ 54 w 76"/>
                  <a:gd name="T1" fmla="*/ 72 h 74"/>
                  <a:gd name="T2" fmla="*/ 54 w 76"/>
                  <a:gd name="T3" fmla="*/ 72 h 74"/>
                  <a:gd name="T4" fmla="*/ 60 w 76"/>
                  <a:gd name="T5" fmla="*/ 68 h 74"/>
                  <a:gd name="T6" fmla="*/ 66 w 76"/>
                  <a:gd name="T7" fmla="*/ 64 h 74"/>
                  <a:gd name="T8" fmla="*/ 70 w 76"/>
                  <a:gd name="T9" fmla="*/ 58 h 74"/>
                  <a:gd name="T10" fmla="*/ 72 w 76"/>
                  <a:gd name="T11" fmla="*/ 50 h 74"/>
                  <a:gd name="T12" fmla="*/ 74 w 76"/>
                  <a:gd name="T13" fmla="*/ 44 h 74"/>
                  <a:gd name="T14" fmla="*/ 76 w 76"/>
                  <a:gd name="T15" fmla="*/ 36 h 74"/>
                  <a:gd name="T16" fmla="*/ 74 w 76"/>
                  <a:gd name="T17" fmla="*/ 30 h 74"/>
                  <a:gd name="T18" fmla="*/ 72 w 76"/>
                  <a:gd name="T19" fmla="*/ 22 h 74"/>
                  <a:gd name="T20" fmla="*/ 72 w 76"/>
                  <a:gd name="T21" fmla="*/ 22 h 74"/>
                  <a:gd name="T22" fmla="*/ 68 w 76"/>
                  <a:gd name="T23" fmla="*/ 16 h 74"/>
                  <a:gd name="T24" fmla="*/ 64 w 76"/>
                  <a:gd name="T25" fmla="*/ 10 h 74"/>
                  <a:gd name="T26" fmla="*/ 58 w 76"/>
                  <a:gd name="T27" fmla="*/ 6 h 74"/>
                  <a:gd name="T28" fmla="*/ 52 w 76"/>
                  <a:gd name="T29" fmla="*/ 2 h 74"/>
                  <a:gd name="T30" fmla="*/ 44 w 76"/>
                  <a:gd name="T31" fmla="*/ 0 h 74"/>
                  <a:gd name="T32" fmla="*/ 38 w 76"/>
                  <a:gd name="T33" fmla="*/ 0 h 74"/>
                  <a:gd name="T34" fmla="*/ 30 w 76"/>
                  <a:gd name="T35" fmla="*/ 0 h 74"/>
                  <a:gd name="T36" fmla="*/ 22 w 76"/>
                  <a:gd name="T37" fmla="*/ 4 h 74"/>
                  <a:gd name="T38" fmla="*/ 22 w 76"/>
                  <a:gd name="T39" fmla="*/ 4 h 74"/>
                  <a:gd name="T40" fmla="*/ 16 w 76"/>
                  <a:gd name="T41" fmla="*/ 6 h 74"/>
                  <a:gd name="T42" fmla="*/ 10 w 76"/>
                  <a:gd name="T43" fmla="*/ 12 h 74"/>
                  <a:gd name="T44" fmla="*/ 6 w 76"/>
                  <a:gd name="T45" fmla="*/ 18 h 74"/>
                  <a:gd name="T46" fmla="*/ 4 w 76"/>
                  <a:gd name="T47" fmla="*/ 24 h 74"/>
                  <a:gd name="T48" fmla="*/ 2 w 76"/>
                  <a:gd name="T49" fmla="*/ 30 h 74"/>
                  <a:gd name="T50" fmla="*/ 0 w 76"/>
                  <a:gd name="T51" fmla="*/ 38 h 74"/>
                  <a:gd name="T52" fmla="*/ 2 w 76"/>
                  <a:gd name="T53" fmla="*/ 46 h 74"/>
                  <a:gd name="T54" fmla="*/ 4 w 76"/>
                  <a:gd name="T55" fmla="*/ 52 h 74"/>
                  <a:gd name="T56" fmla="*/ 4 w 76"/>
                  <a:gd name="T57" fmla="*/ 52 h 74"/>
                  <a:gd name="T58" fmla="*/ 8 w 76"/>
                  <a:gd name="T59" fmla="*/ 60 h 74"/>
                  <a:gd name="T60" fmla="*/ 12 w 76"/>
                  <a:gd name="T61" fmla="*/ 64 h 74"/>
                  <a:gd name="T62" fmla="*/ 18 w 76"/>
                  <a:gd name="T63" fmla="*/ 70 h 74"/>
                  <a:gd name="T64" fmla="*/ 24 w 76"/>
                  <a:gd name="T65" fmla="*/ 72 h 74"/>
                  <a:gd name="T66" fmla="*/ 32 w 76"/>
                  <a:gd name="T67" fmla="*/ 74 h 74"/>
                  <a:gd name="T68" fmla="*/ 38 w 76"/>
                  <a:gd name="T69" fmla="*/ 74 h 74"/>
                  <a:gd name="T70" fmla="*/ 46 w 76"/>
                  <a:gd name="T71" fmla="*/ 74 h 74"/>
                  <a:gd name="T72" fmla="*/ 54 w 76"/>
                  <a:gd name="T73" fmla="*/ 72 h 74"/>
                  <a:gd name="T74" fmla="*/ 54 w 76"/>
                  <a:gd name="T75" fmla="*/ 7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6" h="74">
                    <a:moveTo>
                      <a:pt x="54" y="72"/>
                    </a:moveTo>
                    <a:lnTo>
                      <a:pt x="54" y="72"/>
                    </a:lnTo>
                    <a:lnTo>
                      <a:pt x="60" y="68"/>
                    </a:lnTo>
                    <a:lnTo>
                      <a:pt x="66" y="64"/>
                    </a:lnTo>
                    <a:lnTo>
                      <a:pt x="70" y="58"/>
                    </a:lnTo>
                    <a:lnTo>
                      <a:pt x="72" y="50"/>
                    </a:lnTo>
                    <a:lnTo>
                      <a:pt x="74" y="44"/>
                    </a:lnTo>
                    <a:lnTo>
                      <a:pt x="76" y="36"/>
                    </a:lnTo>
                    <a:lnTo>
                      <a:pt x="74" y="30"/>
                    </a:lnTo>
                    <a:lnTo>
                      <a:pt x="72" y="22"/>
                    </a:lnTo>
                    <a:lnTo>
                      <a:pt x="72" y="22"/>
                    </a:lnTo>
                    <a:lnTo>
                      <a:pt x="68" y="16"/>
                    </a:lnTo>
                    <a:lnTo>
                      <a:pt x="64" y="10"/>
                    </a:lnTo>
                    <a:lnTo>
                      <a:pt x="58" y="6"/>
                    </a:lnTo>
                    <a:lnTo>
                      <a:pt x="52" y="2"/>
                    </a:lnTo>
                    <a:lnTo>
                      <a:pt x="44" y="0"/>
                    </a:lnTo>
                    <a:lnTo>
                      <a:pt x="38" y="0"/>
                    </a:lnTo>
                    <a:lnTo>
                      <a:pt x="30" y="0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6" y="6"/>
                    </a:lnTo>
                    <a:lnTo>
                      <a:pt x="10" y="12"/>
                    </a:lnTo>
                    <a:lnTo>
                      <a:pt x="6" y="18"/>
                    </a:lnTo>
                    <a:lnTo>
                      <a:pt x="4" y="24"/>
                    </a:lnTo>
                    <a:lnTo>
                      <a:pt x="2" y="30"/>
                    </a:lnTo>
                    <a:lnTo>
                      <a:pt x="0" y="38"/>
                    </a:lnTo>
                    <a:lnTo>
                      <a:pt x="2" y="46"/>
                    </a:lnTo>
                    <a:lnTo>
                      <a:pt x="4" y="52"/>
                    </a:lnTo>
                    <a:lnTo>
                      <a:pt x="4" y="52"/>
                    </a:lnTo>
                    <a:lnTo>
                      <a:pt x="8" y="60"/>
                    </a:lnTo>
                    <a:lnTo>
                      <a:pt x="12" y="64"/>
                    </a:lnTo>
                    <a:lnTo>
                      <a:pt x="18" y="70"/>
                    </a:lnTo>
                    <a:lnTo>
                      <a:pt x="24" y="72"/>
                    </a:lnTo>
                    <a:lnTo>
                      <a:pt x="32" y="74"/>
                    </a:lnTo>
                    <a:lnTo>
                      <a:pt x="38" y="74"/>
                    </a:lnTo>
                    <a:lnTo>
                      <a:pt x="46" y="74"/>
                    </a:lnTo>
                    <a:lnTo>
                      <a:pt x="54" y="72"/>
                    </a:lnTo>
                    <a:lnTo>
                      <a:pt x="54" y="72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8" name="Freeform 25">
                <a:extLst>
                  <a:ext uri="{FF2B5EF4-FFF2-40B4-BE49-F238E27FC236}">
                    <a16:creationId xmlns:a16="http://schemas.microsoft.com/office/drawing/2014/main" id="{3714A66D-9824-4FC7-B6BC-242167A31E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2388" y="3009901"/>
                <a:ext cx="117475" cy="117475"/>
              </a:xfrm>
              <a:custGeom>
                <a:avLst/>
                <a:gdLst>
                  <a:gd name="T0" fmla="*/ 72 w 74"/>
                  <a:gd name="T1" fmla="*/ 50 h 74"/>
                  <a:gd name="T2" fmla="*/ 72 w 74"/>
                  <a:gd name="T3" fmla="*/ 50 h 74"/>
                  <a:gd name="T4" fmla="*/ 74 w 74"/>
                  <a:gd name="T5" fmla="*/ 44 h 74"/>
                  <a:gd name="T6" fmla="*/ 74 w 74"/>
                  <a:gd name="T7" fmla="*/ 36 h 74"/>
                  <a:gd name="T8" fmla="*/ 74 w 74"/>
                  <a:gd name="T9" fmla="*/ 28 h 74"/>
                  <a:gd name="T10" fmla="*/ 72 w 74"/>
                  <a:gd name="T11" fmla="*/ 22 h 74"/>
                  <a:gd name="T12" fmla="*/ 68 w 74"/>
                  <a:gd name="T13" fmla="*/ 16 h 74"/>
                  <a:gd name="T14" fmla="*/ 64 w 74"/>
                  <a:gd name="T15" fmla="*/ 10 h 74"/>
                  <a:gd name="T16" fmla="*/ 58 w 74"/>
                  <a:gd name="T17" fmla="*/ 6 h 74"/>
                  <a:gd name="T18" fmla="*/ 50 w 74"/>
                  <a:gd name="T19" fmla="*/ 2 h 74"/>
                  <a:gd name="T20" fmla="*/ 50 w 74"/>
                  <a:gd name="T21" fmla="*/ 2 h 74"/>
                  <a:gd name="T22" fmla="*/ 44 w 74"/>
                  <a:gd name="T23" fmla="*/ 0 h 74"/>
                  <a:gd name="T24" fmla="*/ 36 w 74"/>
                  <a:gd name="T25" fmla="*/ 0 h 74"/>
                  <a:gd name="T26" fmla="*/ 28 w 74"/>
                  <a:gd name="T27" fmla="*/ 0 h 74"/>
                  <a:gd name="T28" fmla="*/ 22 w 74"/>
                  <a:gd name="T29" fmla="*/ 2 h 74"/>
                  <a:gd name="T30" fmla="*/ 16 w 74"/>
                  <a:gd name="T31" fmla="*/ 6 h 74"/>
                  <a:gd name="T32" fmla="*/ 10 w 74"/>
                  <a:gd name="T33" fmla="*/ 10 h 74"/>
                  <a:gd name="T34" fmla="*/ 6 w 74"/>
                  <a:gd name="T35" fmla="*/ 16 h 74"/>
                  <a:gd name="T36" fmla="*/ 2 w 74"/>
                  <a:gd name="T37" fmla="*/ 24 h 74"/>
                  <a:gd name="T38" fmla="*/ 2 w 74"/>
                  <a:gd name="T39" fmla="*/ 24 h 74"/>
                  <a:gd name="T40" fmla="*/ 0 w 74"/>
                  <a:gd name="T41" fmla="*/ 30 h 74"/>
                  <a:gd name="T42" fmla="*/ 0 w 74"/>
                  <a:gd name="T43" fmla="*/ 38 h 74"/>
                  <a:gd name="T44" fmla="*/ 0 w 74"/>
                  <a:gd name="T45" fmla="*/ 46 h 74"/>
                  <a:gd name="T46" fmla="*/ 2 w 74"/>
                  <a:gd name="T47" fmla="*/ 52 h 74"/>
                  <a:gd name="T48" fmla="*/ 6 w 74"/>
                  <a:gd name="T49" fmla="*/ 58 h 74"/>
                  <a:gd name="T50" fmla="*/ 12 w 74"/>
                  <a:gd name="T51" fmla="*/ 64 h 74"/>
                  <a:gd name="T52" fmla="*/ 16 w 74"/>
                  <a:gd name="T53" fmla="*/ 68 h 74"/>
                  <a:gd name="T54" fmla="*/ 24 w 74"/>
                  <a:gd name="T55" fmla="*/ 72 h 74"/>
                  <a:gd name="T56" fmla="*/ 24 w 74"/>
                  <a:gd name="T57" fmla="*/ 72 h 74"/>
                  <a:gd name="T58" fmla="*/ 30 w 74"/>
                  <a:gd name="T59" fmla="*/ 74 h 74"/>
                  <a:gd name="T60" fmla="*/ 38 w 74"/>
                  <a:gd name="T61" fmla="*/ 74 h 74"/>
                  <a:gd name="T62" fmla="*/ 46 w 74"/>
                  <a:gd name="T63" fmla="*/ 74 h 74"/>
                  <a:gd name="T64" fmla="*/ 52 w 74"/>
                  <a:gd name="T65" fmla="*/ 72 h 74"/>
                  <a:gd name="T66" fmla="*/ 58 w 74"/>
                  <a:gd name="T67" fmla="*/ 68 h 74"/>
                  <a:gd name="T68" fmla="*/ 64 w 74"/>
                  <a:gd name="T69" fmla="*/ 62 h 74"/>
                  <a:gd name="T70" fmla="*/ 68 w 74"/>
                  <a:gd name="T71" fmla="*/ 58 h 74"/>
                  <a:gd name="T72" fmla="*/ 72 w 74"/>
                  <a:gd name="T73" fmla="*/ 50 h 74"/>
                  <a:gd name="T74" fmla="*/ 72 w 74"/>
                  <a:gd name="T75" fmla="*/ 5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4" h="74">
                    <a:moveTo>
                      <a:pt x="72" y="50"/>
                    </a:moveTo>
                    <a:lnTo>
                      <a:pt x="72" y="50"/>
                    </a:lnTo>
                    <a:lnTo>
                      <a:pt x="74" y="44"/>
                    </a:lnTo>
                    <a:lnTo>
                      <a:pt x="74" y="36"/>
                    </a:lnTo>
                    <a:lnTo>
                      <a:pt x="74" y="28"/>
                    </a:lnTo>
                    <a:lnTo>
                      <a:pt x="72" y="22"/>
                    </a:lnTo>
                    <a:lnTo>
                      <a:pt x="68" y="16"/>
                    </a:lnTo>
                    <a:lnTo>
                      <a:pt x="64" y="10"/>
                    </a:lnTo>
                    <a:lnTo>
                      <a:pt x="58" y="6"/>
                    </a:lnTo>
                    <a:lnTo>
                      <a:pt x="50" y="2"/>
                    </a:lnTo>
                    <a:lnTo>
                      <a:pt x="50" y="2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46"/>
                    </a:lnTo>
                    <a:lnTo>
                      <a:pt x="2" y="52"/>
                    </a:lnTo>
                    <a:lnTo>
                      <a:pt x="6" y="58"/>
                    </a:lnTo>
                    <a:lnTo>
                      <a:pt x="12" y="64"/>
                    </a:lnTo>
                    <a:lnTo>
                      <a:pt x="16" y="68"/>
                    </a:lnTo>
                    <a:lnTo>
                      <a:pt x="24" y="72"/>
                    </a:lnTo>
                    <a:lnTo>
                      <a:pt x="24" y="72"/>
                    </a:lnTo>
                    <a:lnTo>
                      <a:pt x="30" y="74"/>
                    </a:lnTo>
                    <a:lnTo>
                      <a:pt x="38" y="74"/>
                    </a:lnTo>
                    <a:lnTo>
                      <a:pt x="46" y="74"/>
                    </a:lnTo>
                    <a:lnTo>
                      <a:pt x="52" y="72"/>
                    </a:lnTo>
                    <a:lnTo>
                      <a:pt x="58" y="68"/>
                    </a:lnTo>
                    <a:lnTo>
                      <a:pt x="64" y="62"/>
                    </a:lnTo>
                    <a:lnTo>
                      <a:pt x="68" y="58"/>
                    </a:lnTo>
                    <a:lnTo>
                      <a:pt x="72" y="50"/>
                    </a:lnTo>
                    <a:lnTo>
                      <a:pt x="72" y="50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9" name="Freeform 26">
                <a:extLst>
                  <a:ext uri="{FF2B5EF4-FFF2-40B4-BE49-F238E27FC236}">
                    <a16:creationId xmlns:a16="http://schemas.microsoft.com/office/drawing/2014/main" id="{4D421C64-33B2-47C2-AEBA-79B9DDDEA1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2025" y="2855913"/>
                <a:ext cx="120650" cy="117475"/>
              </a:xfrm>
              <a:custGeom>
                <a:avLst/>
                <a:gdLst>
                  <a:gd name="T0" fmla="*/ 72 w 76"/>
                  <a:gd name="T1" fmla="*/ 22 h 74"/>
                  <a:gd name="T2" fmla="*/ 72 w 76"/>
                  <a:gd name="T3" fmla="*/ 22 h 74"/>
                  <a:gd name="T4" fmla="*/ 68 w 76"/>
                  <a:gd name="T5" fmla="*/ 16 h 74"/>
                  <a:gd name="T6" fmla="*/ 64 w 76"/>
                  <a:gd name="T7" fmla="*/ 10 h 74"/>
                  <a:gd name="T8" fmla="*/ 58 w 76"/>
                  <a:gd name="T9" fmla="*/ 6 h 74"/>
                  <a:gd name="T10" fmla="*/ 52 w 76"/>
                  <a:gd name="T11" fmla="*/ 2 h 74"/>
                  <a:gd name="T12" fmla="*/ 44 w 76"/>
                  <a:gd name="T13" fmla="*/ 0 h 74"/>
                  <a:gd name="T14" fmla="*/ 38 w 76"/>
                  <a:gd name="T15" fmla="*/ 0 h 74"/>
                  <a:gd name="T16" fmla="*/ 30 w 76"/>
                  <a:gd name="T17" fmla="*/ 0 h 74"/>
                  <a:gd name="T18" fmla="*/ 22 w 76"/>
                  <a:gd name="T19" fmla="*/ 2 h 74"/>
                  <a:gd name="T20" fmla="*/ 22 w 76"/>
                  <a:gd name="T21" fmla="*/ 2 h 74"/>
                  <a:gd name="T22" fmla="*/ 16 w 76"/>
                  <a:gd name="T23" fmla="*/ 6 h 74"/>
                  <a:gd name="T24" fmla="*/ 10 w 76"/>
                  <a:gd name="T25" fmla="*/ 12 h 74"/>
                  <a:gd name="T26" fmla="*/ 6 w 76"/>
                  <a:gd name="T27" fmla="*/ 18 h 74"/>
                  <a:gd name="T28" fmla="*/ 4 w 76"/>
                  <a:gd name="T29" fmla="*/ 24 h 74"/>
                  <a:gd name="T30" fmla="*/ 2 w 76"/>
                  <a:gd name="T31" fmla="*/ 30 h 74"/>
                  <a:gd name="T32" fmla="*/ 0 w 76"/>
                  <a:gd name="T33" fmla="*/ 38 h 74"/>
                  <a:gd name="T34" fmla="*/ 2 w 76"/>
                  <a:gd name="T35" fmla="*/ 46 h 74"/>
                  <a:gd name="T36" fmla="*/ 4 w 76"/>
                  <a:gd name="T37" fmla="*/ 52 h 74"/>
                  <a:gd name="T38" fmla="*/ 4 w 76"/>
                  <a:gd name="T39" fmla="*/ 52 h 74"/>
                  <a:gd name="T40" fmla="*/ 8 w 76"/>
                  <a:gd name="T41" fmla="*/ 58 h 74"/>
                  <a:gd name="T42" fmla="*/ 12 w 76"/>
                  <a:gd name="T43" fmla="*/ 64 h 74"/>
                  <a:gd name="T44" fmla="*/ 18 w 76"/>
                  <a:gd name="T45" fmla="*/ 68 h 74"/>
                  <a:gd name="T46" fmla="*/ 24 w 76"/>
                  <a:gd name="T47" fmla="*/ 72 h 74"/>
                  <a:gd name="T48" fmla="*/ 32 w 76"/>
                  <a:gd name="T49" fmla="*/ 74 h 74"/>
                  <a:gd name="T50" fmla="*/ 38 w 76"/>
                  <a:gd name="T51" fmla="*/ 74 h 74"/>
                  <a:gd name="T52" fmla="*/ 46 w 76"/>
                  <a:gd name="T53" fmla="*/ 74 h 74"/>
                  <a:gd name="T54" fmla="*/ 54 w 76"/>
                  <a:gd name="T55" fmla="*/ 72 h 74"/>
                  <a:gd name="T56" fmla="*/ 54 w 76"/>
                  <a:gd name="T57" fmla="*/ 72 h 74"/>
                  <a:gd name="T58" fmla="*/ 60 w 76"/>
                  <a:gd name="T59" fmla="*/ 68 h 74"/>
                  <a:gd name="T60" fmla="*/ 66 w 76"/>
                  <a:gd name="T61" fmla="*/ 62 h 74"/>
                  <a:gd name="T62" fmla="*/ 70 w 76"/>
                  <a:gd name="T63" fmla="*/ 56 h 74"/>
                  <a:gd name="T64" fmla="*/ 72 w 76"/>
                  <a:gd name="T65" fmla="*/ 50 h 74"/>
                  <a:gd name="T66" fmla="*/ 74 w 76"/>
                  <a:gd name="T67" fmla="*/ 44 h 74"/>
                  <a:gd name="T68" fmla="*/ 76 w 76"/>
                  <a:gd name="T69" fmla="*/ 36 h 74"/>
                  <a:gd name="T70" fmla="*/ 74 w 76"/>
                  <a:gd name="T71" fmla="*/ 30 h 74"/>
                  <a:gd name="T72" fmla="*/ 72 w 76"/>
                  <a:gd name="T73" fmla="*/ 22 h 74"/>
                  <a:gd name="T74" fmla="*/ 72 w 76"/>
                  <a:gd name="T75" fmla="*/ 2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6" h="74">
                    <a:moveTo>
                      <a:pt x="72" y="22"/>
                    </a:moveTo>
                    <a:lnTo>
                      <a:pt x="72" y="22"/>
                    </a:lnTo>
                    <a:lnTo>
                      <a:pt x="68" y="16"/>
                    </a:lnTo>
                    <a:lnTo>
                      <a:pt x="64" y="10"/>
                    </a:lnTo>
                    <a:lnTo>
                      <a:pt x="58" y="6"/>
                    </a:lnTo>
                    <a:lnTo>
                      <a:pt x="52" y="2"/>
                    </a:lnTo>
                    <a:lnTo>
                      <a:pt x="44" y="0"/>
                    </a:lnTo>
                    <a:lnTo>
                      <a:pt x="38" y="0"/>
                    </a:lnTo>
                    <a:lnTo>
                      <a:pt x="30" y="0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2"/>
                    </a:lnTo>
                    <a:lnTo>
                      <a:pt x="6" y="18"/>
                    </a:lnTo>
                    <a:lnTo>
                      <a:pt x="4" y="24"/>
                    </a:lnTo>
                    <a:lnTo>
                      <a:pt x="2" y="30"/>
                    </a:lnTo>
                    <a:lnTo>
                      <a:pt x="0" y="38"/>
                    </a:lnTo>
                    <a:lnTo>
                      <a:pt x="2" y="46"/>
                    </a:lnTo>
                    <a:lnTo>
                      <a:pt x="4" y="52"/>
                    </a:lnTo>
                    <a:lnTo>
                      <a:pt x="4" y="52"/>
                    </a:lnTo>
                    <a:lnTo>
                      <a:pt x="8" y="58"/>
                    </a:lnTo>
                    <a:lnTo>
                      <a:pt x="12" y="64"/>
                    </a:lnTo>
                    <a:lnTo>
                      <a:pt x="18" y="68"/>
                    </a:lnTo>
                    <a:lnTo>
                      <a:pt x="24" y="72"/>
                    </a:lnTo>
                    <a:lnTo>
                      <a:pt x="32" y="74"/>
                    </a:lnTo>
                    <a:lnTo>
                      <a:pt x="38" y="74"/>
                    </a:lnTo>
                    <a:lnTo>
                      <a:pt x="46" y="74"/>
                    </a:lnTo>
                    <a:lnTo>
                      <a:pt x="54" y="72"/>
                    </a:lnTo>
                    <a:lnTo>
                      <a:pt x="54" y="72"/>
                    </a:lnTo>
                    <a:lnTo>
                      <a:pt x="60" y="68"/>
                    </a:lnTo>
                    <a:lnTo>
                      <a:pt x="66" y="62"/>
                    </a:lnTo>
                    <a:lnTo>
                      <a:pt x="70" y="56"/>
                    </a:lnTo>
                    <a:lnTo>
                      <a:pt x="72" y="50"/>
                    </a:lnTo>
                    <a:lnTo>
                      <a:pt x="74" y="44"/>
                    </a:lnTo>
                    <a:lnTo>
                      <a:pt x="76" y="36"/>
                    </a:lnTo>
                    <a:lnTo>
                      <a:pt x="74" y="30"/>
                    </a:lnTo>
                    <a:lnTo>
                      <a:pt x="72" y="22"/>
                    </a:lnTo>
                    <a:lnTo>
                      <a:pt x="72" y="22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30" name="Freeform 27">
                <a:extLst>
                  <a:ext uri="{FF2B5EF4-FFF2-40B4-BE49-F238E27FC236}">
                    <a16:creationId xmlns:a16="http://schemas.microsoft.com/office/drawing/2014/main" id="{1ABA0AC7-969B-4DEA-9090-029192C9CD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7675" y="3367088"/>
                <a:ext cx="120650" cy="117475"/>
              </a:xfrm>
              <a:custGeom>
                <a:avLst/>
                <a:gdLst>
                  <a:gd name="T0" fmla="*/ 22 w 76"/>
                  <a:gd name="T1" fmla="*/ 2 h 74"/>
                  <a:gd name="T2" fmla="*/ 22 w 76"/>
                  <a:gd name="T3" fmla="*/ 2 h 74"/>
                  <a:gd name="T4" fmla="*/ 16 w 76"/>
                  <a:gd name="T5" fmla="*/ 6 h 74"/>
                  <a:gd name="T6" fmla="*/ 10 w 76"/>
                  <a:gd name="T7" fmla="*/ 12 h 74"/>
                  <a:gd name="T8" fmla="*/ 6 w 76"/>
                  <a:gd name="T9" fmla="*/ 18 h 74"/>
                  <a:gd name="T10" fmla="*/ 2 w 76"/>
                  <a:gd name="T11" fmla="*/ 24 h 74"/>
                  <a:gd name="T12" fmla="*/ 0 w 76"/>
                  <a:gd name="T13" fmla="*/ 30 h 74"/>
                  <a:gd name="T14" fmla="*/ 0 w 76"/>
                  <a:gd name="T15" fmla="*/ 38 h 74"/>
                  <a:gd name="T16" fmla="*/ 2 w 76"/>
                  <a:gd name="T17" fmla="*/ 46 h 74"/>
                  <a:gd name="T18" fmla="*/ 4 w 76"/>
                  <a:gd name="T19" fmla="*/ 52 h 74"/>
                  <a:gd name="T20" fmla="*/ 4 w 76"/>
                  <a:gd name="T21" fmla="*/ 52 h 74"/>
                  <a:gd name="T22" fmla="*/ 8 w 76"/>
                  <a:gd name="T23" fmla="*/ 58 h 74"/>
                  <a:gd name="T24" fmla="*/ 12 w 76"/>
                  <a:gd name="T25" fmla="*/ 64 h 74"/>
                  <a:gd name="T26" fmla="*/ 18 w 76"/>
                  <a:gd name="T27" fmla="*/ 68 h 74"/>
                  <a:gd name="T28" fmla="*/ 24 w 76"/>
                  <a:gd name="T29" fmla="*/ 72 h 74"/>
                  <a:gd name="T30" fmla="*/ 32 w 76"/>
                  <a:gd name="T31" fmla="*/ 74 h 74"/>
                  <a:gd name="T32" fmla="*/ 38 w 76"/>
                  <a:gd name="T33" fmla="*/ 74 h 74"/>
                  <a:gd name="T34" fmla="*/ 46 w 76"/>
                  <a:gd name="T35" fmla="*/ 74 h 74"/>
                  <a:gd name="T36" fmla="*/ 52 w 76"/>
                  <a:gd name="T37" fmla="*/ 72 h 74"/>
                  <a:gd name="T38" fmla="*/ 52 w 76"/>
                  <a:gd name="T39" fmla="*/ 72 h 74"/>
                  <a:gd name="T40" fmla="*/ 60 w 76"/>
                  <a:gd name="T41" fmla="*/ 68 h 74"/>
                  <a:gd name="T42" fmla="*/ 64 w 76"/>
                  <a:gd name="T43" fmla="*/ 62 h 74"/>
                  <a:gd name="T44" fmla="*/ 70 w 76"/>
                  <a:gd name="T45" fmla="*/ 58 h 74"/>
                  <a:gd name="T46" fmla="*/ 72 w 76"/>
                  <a:gd name="T47" fmla="*/ 50 h 74"/>
                  <a:gd name="T48" fmla="*/ 74 w 76"/>
                  <a:gd name="T49" fmla="*/ 44 h 74"/>
                  <a:gd name="T50" fmla="*/ 76 w 76"/>
                  <a:gd name="T51" fmla="*/ 36 h 74"/>
                  <a:gd name="T52" fmla="*/ 74 w 76"/>
                  <a:gd name="T53" fmla="*/ 30 h 74"/>
                  <a:gd name="T54" fmla="*/ 72 w 76"/>
                  <a:gd name="T55" fmla="*/ 22 h 74"/>
                  <a:gd name="T56" fmla="*/ 72 w 76"/>
                  <a:gd name="T57" fmla="*/ 22 h 74"/>
                  <a:gd name="T58" fmla="*/ 68 w 76"/>
                  <a:gd name="T59" fmla="*/ 16 h 74"/>
                  <a:gd name="T60" fmla="*/ 64 w 76"/>
                  <a:gd name="T61" fmla="*/ 10 h 74"/>
                  <a:gd name="T62" fmla="*/ 58 w 76"/>
                  <a:gd name="T63" fmla="*/ 6 h 74"/>
                  <a:gd name="T64" fmla="*/ 52 w 76"/>
                  <a:gd name="T65" fmla="*/ 2 h 74"/>
                  <a:gd name="T66" fmla="*/ 44 w 76"/>
                  <a:gd name="T67" fmla="*/ 0 h 74"/>
                  <a:gd name="T68" fmla="*/ 36 w 76"/>
                  <a:gd name="T69" fmla="*/ 0 h 74"/>
                  <a:gd name="T70" fmla="*/ 30 w 76"/>
                  <a:gd name="T71" fmla="*/ 0 h 74"/>
                  <a:gd name="T72" fmla="*/ 22 w 76"/>
                  <a:gd name="T73" fmla="*/ 2 h 74"/>
                  <a:gd name="T74" fmla="*/ 22 w 76"/>
                  <a:gd name="T75" fmla="*/ 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6" h="74">
                    <a:moveTo>
                      <a:pt x="22" y="2"/>
                    </a:moveTo>
                    <a:lnTo>
                      <a:pt x="22" y="2"/>
                    </a:lnTo>
                    <a:lnTo>
                      <a:pt x="16" y="6"/>
                    </a:lnTo>
                    <a:lnTo>
                      <a:pt x="10" y="12"/>
                    </a:lnTo>
                    <a:lnTo>
                      <a:pt x="6" y="18"/>
                    </a:lnTo>
                    <a:lnTo>
                      <a:pt x="2" y="24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2" y="46"/>
                    </a:lnTo>
                    <a:lnTo>
                      <a:pt x="4" y="52"/>
                    </a:lnTo>
                    <a:lnTo>
                      <a:pt x="4" y="52"/>
                    </a:lnTo>
                    <a:lnTo>
                      <a:pt x="8" y="58"/>
                    </a:lnTo>
                    <a:lnTo>
                      <a:pt x="12" y="64"/>
                    </a:lnTo>
                    <a:lnTo>
                      <a:pt x="18" y="68"/>
                    </a:lnTo>
                    <a:lnTo>
                      <a:pt x="24" y="72"/>
                    </a:lnTo>
                    <a:lnTo>
                      <a:pt x="32" y="74"/>
                    </a:lnTo>
                    <a:lnTo>
                      <a:pt x="38" y="74"/>
                    </a:lnTo>
                    <a:lnTo>
                      <a:pt x="46" y="74"/>
                    </a:lnTo>
                    <a:lnTo>
                      <a:pt x="52" y="72"/>
                    </a:lnTo>
                    <a:lnTo>
                      <a:pt x="52" y="72"/>
                    </a:lnTo>
                    <a:lnTo>
                      <a:pt x="60" y="68"/>
                    </a:lnTo>
                    <a:lnTo>
                      <a:pt x="64" y="62"/>
                    </a:lnTo>
                    <a:lnTo>
                      <a:pt x="70" y="58"/>
                    </a:lnTo>
                    <a:lnTo>
                      <a:pt x="72" y="50"/>
                    </a:lnTo>
                    <a:lnTo>
                      <a:pt x="74" y="44"/>
                    </a:lnTo>
                    <a:lnTo>
                      <a:pt x="76" y="36"/>
                    </a:lnTo>
                    <a:lnTo>
                      <a:pt x="74" y="30"/>
                    </a:lnTo>
                    <a:lnTo>
                      <a:pt x="72" y="22"/>
                    </a:lnTo>
                    <a:lnTo>
                      <a:pt x="72" y="22"/>
                    </a:lnTo>
                    <a:lnTo>
                      <a:pt x="68" y="16"/>
                    </a:lnTo>
                    <a:lnTo>
                      <a:pt x="64" y="10"/>
                    </a:lnTo>
                    <a:lnTo>
                      <a:pt x="58" y="6"/>
                    </a:lnTo>
                    <a:lnTo>
                      <a:pt x="52" y="2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2" y="2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31" name="Freeform 28">
                <a:extLst>
                  <a:ext uri="{FF2B5EF4-FFF2-40B4-BE49-F238E27FC236}">
                    <a16:creationId xmlns:a16="http://schemas.microsoft.com/office/drawing/2014/main" id="{1707C6C6-A8EA-4F05-A5AA-696AFFF5AB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0075" y="3003551"/>
                <a:ext cx="117475" cy="120650"/>
              </a:xfrm>
              <a:custGeom>
                <a:avLst/>
                <a:gdLst>
                  <a:gd name="T0" fmla="*/ 52 w 74"/>
                  <a:gd name="T1" fmla="*/ 4 h 76"/>
                  <a:gd name="T2" fmla="*/ 52 w 74"/>
                  <a:gd name="T3" fmla="*/ 4 h 76"/>
                  <a:gd name="T4" fmla="*/ 44 w 74"/>
                  <a:gd name="T5" fmla="*/ 2 h 76"/>
                  <a:gd name="T6" fmla="*/ 36 w 74"/>
                  <a:gd name="T7" fmla="*/ 0 h 76"/>
                  <a:gd name="T8" fmla="*/ 30 w 74"/>
                  <a:gd name="T9" fmla="*/ 2 h 76"/>
                  <a:gd name="T10" fmla="*/ 22 w 74"/>
                  <a:gd name="T11" fmla="*/ 4 h 76"/>
                  <a:gd name="T12" fmla="*/ 16 w 74"/>
                  <a:gd name="T13" fmla="*/ 8 h 76"/>
                  <a:gd name="T14" fmla="*/ 10 w 74"/>
                  <a:gd name="T15" fmla="*/ 12 h 76"/>
                  <a:gd name="T16" fmla="*/ 6 w 74"/>
                  <a:gd name="T17" fmla="*/ 18 h 76"/>
                  <a:gd name="T18" fmla="*/ 2 w 74"/>
                  <a:gd name="T19" fmla="*/ 24 h 76"/>
                  <a:gd name="T20" fmla="*/ 2 w 74"/>
                  <a:gd name="T21" fmla="*/ 24 h 76"/>
                  <a:gd name="T22" fmla="*/ 0 w 74"/>
                  <a:gd name="T23" fmla="*/ 32 h 76"/>
                  <a:gd name="T24" fmla="*/ 0 w 74"/>
                  <a:gd name="T25" fmla="*/ 40 h 76"/>
                  <a:gd name="T26" fmla="*/ 0 w 74"/>
                  <a:gd name="T27" fmla="*/ 46 h 76"/>
                  <a:gd name="T28" fmla="*/ 4 w 74"/>
                  <a:gd name="T29" fmla="*/ 54 h 76"/>
                  <a:gd name="T30" fmla="*/ 6 w 74"/>
                  <a:gd name="T31" fmla="*/ 60 h 76"/>
                  <a:gd name="T32" fmla="*/ 12 w 74"/>
                  <a:gd name="T33" fmla="*/ 64 h 76"/>
                  <a:gd name="T34" fmla="*/ 18 w 74"/>
                  <a:gd name="T35" fmla="*/ 70 h 76"/>
                  <a:gd name="T36" fmla="*/ 24 w 74"/>
                  <a:gd name="T37" fmla="*/ 72 h 76"/>
                  <a:gd name="T38" fmla="*/ 24 w 74"/>
                  <a:gd name="T39" fmla="*/ 72 h 76"/>
                  <a:gd name="T40" fmla="*/ 32 w 74"/>
                  <a:gd name="T41" fmla="*/ 74 h 76"/>
                  <a:gd name="T42" fmla="*/ 38 w 74"/>
                  <a:gd name="T43" fmla="*/ 76 h 76"/>
                  <a:gd name="T44" fmla="*/ 46 w 74"/>
                  <a:gd name="T45" fmla="*/ 74 h 76"/>
                  <a:gd name="T46" fmla="*/ 52 w 74"/>
                  <a:gd name="T47" fmla="*/ 72 h 76"/>
                  <a:gd name="T48" fmla="*/ 58 w 74"/>
                  <a:gd name="T49" fmla="*/ 68 h 76"/>
                  <a:gd name="T50" fmla="*/ 64 w 74"/>
                  <a:gd name="T51" fmla="*/ 64 h 76"/>
                  <a:gd name="T52" fmla="*/ 70 w 74"/>
                  <a:gd name="T53" fmla="*/ 58 h 76"/>
                  <a:gd name="T54" fmla="*/ 72 w 74"/>
                  <a:gd name="T55" fmla="*/ 52 h 76"/>
                  <a:gd name="T56" fmla="*/ 72 w 74"/>
                  <a:gd name="T57" fmla="*/ 52 h 76"/>
                  <a:gd name="T58" fmla="*/ 74 w 74"/>
                  <a:gd name="T59" fmla="*/ 44 h 76"/>
                  <a:gd name="T60" fmla="*/ 74 w 74"/>
                  <a:gd name="T61" fmla="*/ 36 h 76"/>
                  <a:gd name="T62" fmla="*/ 74 w 74"/>
                  <a:gd name="T63" fmla="*/ 30 h 76"/>
                  <a:gd name="T64" fmla="*/ 72 w 74"/>
                  <a:gd name="T65" fmla="*/ 22 h 76"/>
                  <a:gd name="T66" fmla="*/ 68 w 74"/>
                  <a:gd name="T67" fmla="*/ 16 h 76"/>
                  <a:gd name="T68" fmla="*/ 64 w 74"/>
                  <a:gd name="T69" fmla="*/ 12 h 76"/>
                  <a:gd name="T70" fmla="*/ 58 w 74"/>
                  <a:gd name="T71" fmla="*/ 6 h 76"/>
                  <a:gd name="T72" fmla="*/ 52 w 74"/>
                  <a:gd name="T73" fmla="*/ 4 h 76"/>
                  <a:gd name="T74" fmla="*/ 52 w 74"/>
                  <a:gd name="T75" fmla="*/ 4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4" h="76">
                    <a:moveTo>
                      <a:pt x="52" y="4"/>
                    </a:moveTo>
                    <a:lnTo>
                      <a:pt x="52" y="4"/>
                    </a:lnTo>
                    <a:lnTo>
                      <a:pt x="44" y="2"/>
                    </a:lnTo>
                    <a:lnTo>
                      <a:pt x="36" y="0"/>
                    </a:lnTo>
                    <a:lnTo>
                      <a:pt x="30" y="2"/>
                    </a:lnTo>
                    <a:lnTo>
                      <a:pt x="22" y="4"/>
                    </a:lnTo>
                    <a:lnTo>
                      <a:pt x="16" y="8"/>
                    </a:lnTo>
                    <a:lnTo>
                      <a:pt x="10" y="12"/>
                    </a:lnTo>
                    <a:lnTo>
                      <a:pt x="6" y="18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4" y="54"/>
                    </a:lnTo>
                    <a:lnTo>
                      <a:pt x="6" y="60"/>
                    </a:lnTo>
                    <a:lnTo>
                      <a:pt x="12" y="64"/>
                    </a:lnTo>
                    <a:lnTo>
                      <a:pt x="18" y="70"/>
                    </a:lnTo>
                    <a:lnTo>
                      <a:pt x="24" y="72"/>
                    </a:lnTo>
                    <a:lnTo>
                      <a:pt x="24" y="72"/>
                    </a:lnTo>
                    <a:lnTo>
                      <a:pt x="32" y="74"/>
                    </a:lnTo>
                    <a:lnTo>
                      <a:pt x="38" y="76"/>
                    </a:lnTo>
                    <a:lnTo>
                      <a:pt x="46" y="74"/>
                    </a:lnTo>
                    <a:lnTo>
                      <a:pt x="52" y="72"/>
                    </a:lnTo>
                    <a:lnTo>
                      <a:pt x="58" y="68"/>
                    </a:lnTo>
                    <a:lnTo>
                      <a:pt x="64" y="64"/>
                    </a:lnTo>
                    <a:lnTo>
                      <a:pt x="70" y="58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4" y="44"/>
                    </a:lnTo>
                    <a:lnTo>
                      <a:pt x="74" y="36"/>
                    </a:lnTo>
                    <a:lnTo>
                      <a:pt x="74" y="30"/>
                    </a:lnTo>
                    <a:lnTo>
                      <a:pt x="72" y="22"/>
                    </a:lnTo>
                    <a:lnTo>
                      <a:pt x="68" y="16"/>
                    </a:lnTo>
                    <a:lnTo>
                      <a:pt x="64" y="12"/>
                    </a:lnTo>
                    <a:lnTo>
                      <a:pt x="58" y="6"/>
                    </a:lnTo>
                    <a:lnTo>
                      <a:pt x="52" y="4"/>
                    </a:lnTo>
                    <a:lnTo>
                      <a:pt x="52" y="4"/>
                    </a:lnTo>
                    <a:close/>
                  </a:path>
                </a:pathLst>
              </a:custGeom>
              <a:solidFill>
                <a:srgbClr val="3AA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33" name="Freeform 30">
                <a:extLst>
                  <a:ext uri="{FF2B5EF4-FFF2-40B4-BE49-F238E27FC236}">
                    <a16:creationId xmlns:a16="http://schemas.microsoft.com/office/drawing/2014/main" id="{10B6EC6E-D595-4A86-B32D-DF876695C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8050" y="3348038"/>
                <a:ext cx="215900" cy="196850"/>
              </a:xfrm>
              <a:custGeom>
                <a:avLst/>
                <a:gdLst>
                  <a:gd name="T0" fmla="*/ 68 w 136"/>
                  <a:gd name="T1" fmla="*/ 124 h 124"/>
                  <a:gd name="T2" fmla="*/ 58 w 136"/>
                  <a:gd name="T3" fmla="*/ 116 h 124"/>
                  <a:gd name="T4" fmla="*/ 58 w 136"/>
                  <a:gd name="T5" fmla="*/ 116 h 124"/>
                  <a:gd name="T6" fmla="*/ 34 w 136"/>
                  <a:gd name="T7" fmla="*/ 94 h 124"/>
                  <a:gd name="T8" fmla="*/ 16 w 136"/>
                  <a:gd name="T9" fmla="*/ 74 h 124"/>
                  <a:gd name="T10" fmla="*/ 10 w 136"/>
                  <a:gd name="T11" fmla="*/ 66 h 124"/>
                  <a:gd name="T12" fmla="*/ 4 w 136"/>
                  <a:gd name="T13" fmla="*/ 56 h 124"/>
                  <a:gd name="T14" fmla="*/ 2 w 136"/>
                  <a:gd name="T15" fmla="*/ 46 h 124"/>
                  <a:gd name="T16" fmla="*/ 0 w 136"/>
                  <a:gd name="T17" fmla="*/ 38 h 124"/>
                  <a:gd name="T18" fmla="*/ 0 w 136"/>
                  <a:gd name="T19" fmla="*/ 38 h 124"/>
                  <a:gd name="T20" fmla="*/ 2 w 136"/>
                  <a:gd name="T21" fmla="*/ 30 h 124"/>
                  <a:gd name="T22" fmla="*/ 4 w 136"/>
                  <a:gd name="T23" fmla="*/ 22 h 124"/>
                  <a:gd name="T24" fmla="*/ 6 w 136"/>
                  <a:gd name="T25" fmla="*/ 16 h 124"/>
                  <a:gd name="T26" fmla="*/ 12 w 136"/>
                  <a:gd name="T27" fmla="*/ 12 h 124"/>
                  <a:gd name="T28" fmla="*/ 16 w 136"/>
                  <a:gd name="T29" fmla="*/ 6 h 124"/>
                  <a:gd name="T30" fmla="*/ 22 w 136"/>
                  <a:gd name="T31" fmla="*/ 4 h 124"/>
                  <a:gd name="T32" fmla="*/ 30 w 136"/>
                  <a:gd name="T33" fmla="*/ 2 h 124"/>
                  <a:gd name="T34" fmla="*/ 38 w 136"/>
                  <a:gd name="T35" fmla="*/ 0 h 124"/>
                  <a:gd name="T36" fmla="*/ 38 w 136"/>
                  <a:gd name="T37" fmla="*/ 0 h 124"/>
                  <a:gd name="T38" fmla="*/ 46 w 136"/>
                  <a:gd name="T39" fmla="*/ 2 h 124"/>
                  <a:gd name="T40" fmla="*/ 54 w 136"/>
                  <a:gd name="T41" fmla="*/ 4 h 124"/>
                  <a:gd name="T42" fmla="*/ 62 w 136"/>
                  <a:gd name="T43" fmla="*/ 8 h 124"/>
                  <a:gd name="T44" fmla="*/ 68 w 136"/>
                  <a:gd name="T45" fmla="*/ 14 h 124"/>
                  <a:gd name="T46" fmla="*/ 68 w 136"/>
                  <a:gd name="T47" fmla="*/ 14 h 124"/>
                  <a:gd name="T48" fmla="*/ 74 w 136"/>
                  <a:gd name="T49" fmla="*/ 8 h 124"/>
                  <a:gd name="T50" fmla="*/ 82 w 136"/>
                  <a:gd name="T51" fmla="*/ 4 h 124"/>
                  <a:gd name="T52" fmla="*/ 90 w 136"/>
                  <a:gd name="T53" fmla="*/ 2 h 124"/>
                  <a:gd name="T54" fmla="*/ 98 w 136"/>
                  <a:gd name="T55" fmla="*/ 0 h 124"/>
                  <a:gd name="T56" fmla="*/ 98 w 136"/>
                  <a:gd name="T57" fmla="*/ 0 h 124"/>
                  <a:gd name="T58" fmla="*/ 106 w 136"/>
                  <a:gd name="T59" fmla="*/ 2 h 124"/>
                  <a:gd name="T60" fmla="*/ 112 w 136"/>
                  <a:gd name="T61" fmla="*/ 4 h 124"/>
                  <a:gd name="T62" fmla="*/ 120 w 136"/>
                  <a:gd name="T63" fmla="*/ 6 h 124"/>
                  <a:gd name="T64" fmla="*/ 124 w 136"/>
                  <a:gd name="T65" fmla="*/ 12 h 124"/>
                  <a:gd name="T66" fmla="*/ 130 w 136"/>
                  <a:gd name="T67" fmla="*/ 16 h 124"/>
                  <a:gd name="T68" fmla="*/ 132 w 136"/>
                  <a:gd name="T69" fmla="*/ 22 h 124"/>
                  <a:gd name="T70" fmla="*/ 134 w 136"/>
                  <a:gd name="T71" fmla="*/ 30 h 124"/>
                  <a:gd name="T72" fmla="*/ 136 w 136"/>
                  <a:gd name="T73" fmla="*/ 38 h 124"/>
                  <a:gd name="T74" fmla="*/ 136 w 136"/>
                  <a:gd name="T75" fmla="*/ 38 h 124"/>
                  <a:gd name="T76" fmla="*/ 134 w 136"/>
                  <a:gd name="T77" fmla="*/ 46 h 124"/>
                  <a:gd name="T78" fmla="*/ 132 w 136"/>
                  <a:gd name="T79" fmla="*/ 56 h 124"/>
                  <a:gd name="T80" fmla="*/ 126 w 136"/>
                  <a:gd name="T81" fmla="*/ 66 h 124"/>
                  <a:gd name="T82" fmla="*/ 120 w 136"/>
                  <a:gd name="T83" fmla="*/ 74 h 124"/>
                  <a:gd name="T84" fmla="*/ 102 w 136"/>
                  <a:gd name="T85" fmla="*/ 94 h 124"/>
                  <a:gd name="T86" fmla="*/ 78 w 136"/>
                  <a:gd name="T87" fmla="*/ 116 h 124"/>
                  <a:gd name="T88" fmla="*/ 68 w 136"/>
                  <a:gd name="T89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36" h="124">
                    <a:moveTo>
                      <a:pt x="68" y="124"/>
                    </a:moveTo>
                    <a:lnTo>
                      <a:pt x="58" y="116"/>
                    </a:lnTo>
                    <a:lnTo>
                      <a:pt x="58" y="116"/>
                    </a:lnTo>
                    <a:lnTo>
                      <a:pt x="34" y="94"/>
                    </a:lnTo>
                    <a:lnTo>
                      <a:pt x="16" y="74"/>
                    </a:lnTo>
                    <a:lnTo>
                      <a:pt x="10" y="66"/>
                    </a:lnTo>
                    <a:lnTo>
                      <a:pt x="4" y="56"/>
                    </a:lnTo>
                    <a:lnTo>
                      <a:pt x="2" y="46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2" y="30"/>
                    </a:lnTo>
                    <a:lnTo>
                      <a:pt x="4" y="22"/>
                    </a:lnTo>
                    <a:lnTo>
                      <a:pt x="6" y="16"/>
                    </a:lnTo>
                    <a:lnTo>
                      <a:pt x="12" y="12"/>
                    </a:lnTo>
                    <a:lnTo>
                      <a:pt x="16" y="6"/>
                    </a:lnTo>
                    <a:lnTo>
                      <a:pt x="22" y="4"/>
                    </a:lnTo>
                    <a:lnTo>
                      <a:pt x="30" y="2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46" y="2"/>
                    </a:lnTo>
                    <a:lnTo>
                      <a:pt x="54" y="4"/>
                    </a:lnTo>
                    <a:lnTo>
                      <a:pt x="62" y="8"/>
                    </a:lnTo>
                    <a:lnTo>
                      <a:pt x="68" y="14"/>
                    </a:lnTo>
                    <a:lnTo>
                      <a:pt x="68" y="14"/>
                    </a:lnTo>
                    <a:lnTo>
                      <a:pt x="74" y="8"/>
                    </a:lnTo>
                    <a:lnTo>
                      <a:pt x="82" y="4"/>
                    </a:lnTo>
                    <a:lnTo>
                      <a:pt x="90" y="2"/>
                    </a:lnTo>
                    <a:lnTo>
                      <a:pt x="98" y="0"/>
                    </a:lnTo>
                    <a:lnTo>
                      <a:pt x="98" y="0"/>
                    </a:lnTo>
                    <a:lnTo>
                      <a:pt x="106" y="2"/>
                    </a:lnTo>
                    <a:lnTo>
                      <a:pt x="112" y="4"/>
                    </a:lnTo>
                    <a:lnTo>
                      <a:pt x="120" y="6"/>
                    </a:lnTo>
                    <a:lnTo>
                      <a:pt x="124" y="12"/>
                    </a:lnTo>
                    <a:lnTo>
                      <a:pt x="130" y="16"/>
                    </a:lnTo>
                    <a:lnTo>
                      <a:pt x="132" y="22"/>
                    </a:lnTo>
                    <a:lnTo>
                      <a:pt x="134" y="30"/>
                    </a:lnTo>
                    <a:lnTo>
                      <a:pt x="136" y="38"/>
                    </a:lnTo>
                    <a:lnTo>
                      <a:pt x="136" y="38"/>
                    </a:lnTo>
                    <a:lnTo>
                      <a:pt x="134" y="46"/>
                    </a:lnTo>
                    <a:lnTo>
                      <a:pt x="132" y="56"/>
                    </a:lnTo>
                    <a:lnTo>
                      <a:pt x="126" y="66"/>
                    </a:lnTo>
                    <a:lnTo>
                      <a:pt x="120" y="74"/>
                    </a:lnTo>
                    <a:lnTo>
                      <a:pt x="102" y="94"/>
                    </a:lnTo>
                    <a:lnTo>
                      <a:pt x="78" y="116"/>
                    </a:lnTo>
                    <a:lnTo>
                      <a:pt x="68" y="12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</p:grpSp>
      <p:sp>
        <p:nvSpPr>
          <p:cNvPr id="61" name="Date Placeholder 3">
            <a:extLst>
              <a:ext uri="{FF2B5EF4-FFF2-40B4-BE49-F238E27FC236}">
                <a16:creationId xmlns:a16="http://schemas.microsoft.com/office/drawing/2014/main" id="{5775734E-52EF-44A8-938B-9078746F5D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43850" y="5810686"/>
            <a:ext cx="3990327" cy="365125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  <a:latin typeface="Assistant Light" panose="00000400000000000000" pitchFamily="2" charset="-79"/>
                <a:cs typeface="Assistant Light" panose="00000400000000000000" pitchFamily="2" charset="-79"/>
              </a:rPr>
              <a:t>Use of Proceeds,  March 2020</a:t>
            </a:r>
            <a:endParaRPr lang="en-GB" sz="2400" b="1" dirty="0">
              <a:solidFill>
                <a:schemeClr val="tx1"/>
              </a:solidFill>
              <a:latin typeface="Assistant Light" panose="00000400000000000000" pitchFamily="2" charset="-79"/>
              <a:cs typeface="Assistant Light" panose="00000400000000000000" pitchFamily="2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F69E7C-94B1-5049-A2DC-0BF627BB3B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4437112"/>
            <a:ext cx="1584176" cy="155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40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57095C9E-3ADB-4758-AEFB-8694E6B44DF1}"/>
              </a:ext>
            </a:extLst>
          </p:cNvPr>
          <p:cNvSpPr/>
          <p:nvPr/>
        </p:nvSpPr>
        <p:spPr>
          <a:xfrm>
            <a:off x="-7848" y="4514"/>
            <a:ext cx="2503448" cy="6880870"/>
          </a:xfrm>
          <a:prstGeom prst="rect">
            <a:avLst/>
          </a:prstGeom>
          <a:solidFill>
            <a:srgbClr val="256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A60D655-E1EC-4189-80A1-4514D21A7957}"/>
              </a:ext>
            </a:extLst>
          </p:cNvPr>
          <p:cNvSpPr/>
          <p:nvPr/>
        </p:nvSpPr>
        <p:spPr>
          <a:xfrm>
            <a:off x="179445" y="548680"/>
            <a:ext cx="24231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Assistant ExtraLight" panose="00000300000000000000" pitchFamily="2" charset="-79"/>
                <a:ea typeface="Roboto" panose="02000000000000000000" pitchFamily="2" charset="0"/>
                <a:cs typeface="Assistant ExtraLight" panose="00000300000000000000" pitchFamily="2" charset="-79"/>
              </a:rPr>
              <a:t>Use of </a:t>
            </a:r>
          </a:p>
          <a:p>
            <a:r>
              <a:rPr lang="en-GB" sz="2800" b="1" dirty="0">
                <a:solidFill>
                  <a:schemeClr val="bg1"/>
                </a:solidFill>
                <a:latin typeface="Assistant ExtraLight" panose="00000300000000000000" pitchFamily="2" charset="-79"/>
                <a:ea typeface="Roboto" panose="02000000000000000000" pitchFamily="2" charset="0"/>
                <a:cs typeface="Assistant ExtraLight" panose="00000300000000000000" pitchFamily="2" charset="-79"/>
              </a:rPr>
              <a:t>Proceeds</a:t>
            </a:r>
            <a:endParaRPr lang="en-US" sz="2800" b="1" dirty="0">
              <a:solidFill>
                <a:schemeClr val="bg1"/>
              </a:solidFill>
              <a:latin typeface="Assistant ExtraLight" panose="00000300000000000000" pitchFamily="2" charset="-79"/>
              <a:ea typeface="Roboto" panose="02000000000000000000" pitchFamily="2" charset="0"/>
              <a:cs typeface="Assistant ExtraLight" panose="00000300000000000000" pitchFamily="2" charset="-79"/>
            </a:endParaRPr>
          </a:p>
        </p:txBody>
      </p:sp>
      <p:grpSp>
        <p:nvGrpSpPr>
          <p:cNvPr id="6" name="Group 59">
            <a:extLst>
              <a:ext uri="{FF2B5EF4-FFF2-40B4-BE49-F238E27FC236}">
                <a16:creationId xmlns:a16="http://schemas.microsoft.com/office/drawing/2014/main" id="{DEE662EC-0CFB-2446-9D97-257EC486912E}"/>
              </a:ext>
            </a:extLst>
          </p:cNvPr>
          <p:cNvGrpSpPr/>
          <p:nvPr/>
        </p:nvGrpSpPr>
        <p:grpSpPr>
          <a:xfrm>
            <a:off x="109994" y="5661248"/>
            <a:ext cx="1805072" cy="301960"/>
            <a:chOff x="2670175" y="887021"/>
            <a:chExt cx="6851650" cy="1146175"/>
          </a:xfrm>
          <a:solidFill>
            <a:schemeClr val="bg1"/>
          </a:solidFill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E367EA6-9632-7C40-92E7-511D7A5938FF}"/>
                </a:ext>
              </a:extLst>
            </p:cNvPr>
            <p:cNvGrpSpPr/>
            <p:nvPr/>
          </p:nvGrpSpPr>
          <p:grpSpPr>
            <a:xfrm>
              <a:off x="2670175" y="887021"/>
              <a:ext cx="1141413" cy="1146175"/>
              <a:chOff x="2670175" y="2855913"/>
              <a:chExt cx="1141413" cy="1146175"/>
            </a:xfrm>
            <a:grpFill/>
          </p:grpSpPr>
          <p:sp>
            <p:nvSpPr>
              <p:cNvPr id="37" name="Freeform 5">
                <a:extLst>
                  <a:ext uri="{FF2B5EF4-FFF2-40B4-BE49-F238E27FC236}">
                    <a16:creationId xmlns:a16="http://schemas.microsoft.com/office/drawing/2014/main" id="{B32189F2-5D32-864A-8B44-5EF32B2B10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7675" y="3551238"/>
                <a:ext cx="130175" cy="131763"/>
              </a:xfrm>
              <a:custGeom>
                <a:avLst/>
                <a:gdLst>
                  <a:gd name="T0" fmla="*/ 2 w 82"/>
                  <a:gd name="T1" fmla="*/ 27 h 83"/>
                  <a:gd name="T2" fmla="*/ 2 w 82"/>
                  <a:gd name="T3" fmla="*/ 27 h 83"/>
                  <a:gd name="T4" fmla="*/ 6 w 82"/>
                  <a:gd name="T5" fmla="*/ 19 h 83"/>
                  <a:gd name="T6" fmla="*/ 12 w 82"/>
                  <a:gd name="T7" fmla="*/ 12 h 83"/>
                  <a:gd name="T8" fmla="*/ 18 w 82"/>
                  <a:gd name="T9" fmla="*/ 8 h 83"/>
                  <a:gd name="T10" fmla="*/ 24 w 82"/>
                  <a:gd name="T11" fmla="*/ 4 h 83"/>
                  <a:gd name="T12" fmla="*/ 32 w 82"/>
                  <a:gd name="T13" fmla="*/ 2 h 83"/>
                  <a:gd name="T14" fmla="*/ 40 w 82"/>
                  <a:gd name="T15" fmla="*/ 0 h 83"/>
                  <a:gd name="T16" fmla="*/ 48 w 82"/>
                  <a:gd name="T17" fmla="*/ 0 h 83"/>
                  <a:gd name="T18" fmla="*/ 56 w 82"/>
                  <a:gd name="T19" fmla="*/ 2 h 83"/>
                  <a:gd name="T20" fmla="*/ 56 w 82"/>
                  <a:gd name="T21" fmla="*/ 2 h 83"/>
                  <a:gd name="T22" fmla="*/ 62 w 82"/>
                  <a:gd name="T23" fmla="*/ 6 h 83"/>
                  <a:gd name="T24" fmla="*/ 70 w 82"/>
                  <a:gd name="T25" fmla="*/ 12 h 83"/>
                  <a:gd name="T26" fmla="*/ 74 w 82"/>
                  <a:gd name="T27" fmla="*/ 19 h 83"/>
                  <a:gd name="T28" fmla="*/ 78 w 82"/>
                  <a:gd name="T29" fmla="*/ 25 h 83"/>
                  <a:gd name="T30" fmla="*/ 80 w 82"/>
                  <a:gd name="T31" fmla="*/ 33 h 83"/>
                  <a:gd name="T32" fmla="*/ 82 w 82"/>
                  <a:gd name="T33" fmla="*/ 41 h 83"/>
                  <a:gd name="T34" fmla="*/ 80 w 82"/>
                  <a:gd name="T35" fmla="*/ 49 h 83"/>
                  <a:gd name="T36" fmla="*/ 78 w 82"/>
                  <a:gd name="T37" fmla="*/ 57 h 83"/>
                  <a:gd name="T38" fmla="*/ 78 w 82"/>
                  <a:gd name="T39" fmla="*/ 57 h 83"/>
                  <a:gd name="T40" fmla="*/ 76 w 82"/>
                  <a:gd name="T41" fmla="*/ 63 h 83"/>
                  <a:gd name="T42" fmla="*/ 70 w 82"/>
                  <a:gd name="T43" fmla="*/ 71 h 83"/>
                  <a:gd name="T44" fmla="*/ 64 w 82"/>
                  <a:gd name="T45" fmla="*/ 75 h 83"/>
                  <a:gd name="T46" fmla="*/ 58 w 82"/>
                  <a:gd name="T47" fmla="*/ 79 h 83"/>
                  <a:gd name="T48" fmla="*/ 50 w 82"/>
                  <a:gd name="T49" fmla="*/ 81 h 83"/>
                  <a:gd name="T50" fmla="*/ 42 w 82"/>
                  <a:gd name="T51" fmla="*/ 83 h 83"/>
                  <a:gd name="T52" fmla="*/ 34 w 82"/>
                  <a:gd name="T53" fmla="*/ 83 h 83"/>
                  <a:gd name="T54" fmla="*/ 26 w 82"/>
                  <a:gd name="T55" fmla="*/ 79 h 83"/>
                  <a:gd name="T56" fmla="*/ 26 w 82"/>
                  <a:gd name="T57" fmla="*/ 79 h 83"/>
                  <a:gd name="T58" fmla="*/ 18 w 82"/>
                  <a:gd name="T59" fmla="*/ 77 h 83"/>
                  <a:gd name="T60" fmla="*/ 12 w 82"/>
                  <a:gd name="T61" fmla="*/ 71 h 83"/>
                  <a:gd name="T62" fmla="*/ 8 w 82"/>
                  <a:gd name="T63" fmla="*/ 65 h 83"/>
                  <a:gd name="T64" fmla="*/ 4 w 82"/>
                  <a:gd name="T65" fmla="*/ 59 h 83"/>
                  <a:gd name="T66" fmla="*/ 2 w 82"/>
                  <a:gd name="T67" fmla="*/ 51 h 83"/>
                  <a:gd name="T68" fmla="*/ 0 w 82"/>
                  <a:gd name="T69" fmla="*/ 43 h 83"/>
                  <a:gd name="T70" fmla="*/ 0 w 82"/>
                  <a:gd name="T71" fmla="*/ 35 h 83"/>
                  <a:gd name="T72" fmla="*/ 2 w 82"/>
                  <a:gd name="T73" fmla="*/ 27 h 83"/>
                  <a:gd name="T74" fmla="*/ 2 w 82"/>
                  <a:gd name="T75" fmla="*/ 27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83">
                    <a:moveTo>
                      <a:pt x="2" y="27"/>
                    </a:moveTo>
                    <a:lnTo>
                      <a:pt x="2" y="27"/>
                    </a:lnTo>
                    <a:lnTo>
                      <a:pt x="6" y="19"/>
                    </a:lnTo>
                    <a:lnTo>
                      <a:pt x="12" y="12"/>
                    </a:lnTo>
                    <a:lnTo>
                      <a:pt x="18" y="8"/>
                    </a:lnTo>
                    <a:lnTo>
                      <a:pt x="24" y="4"/>
                    </a:lnTo>
                    <a:lnTo>
                      <a:pt x="32" y="2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6" y="2"/>
                    </a:lnTo>
                    <a:lnTo>
                      <a:pt x="56" y="2"/>
                    </a:lnTo>
                    <a:lnTo>
                      <a:pt x="62" y="6"/>
                    </a:lnTo>
                    <a:lnTo>
                      <a:pt x="70" y="12"/>
                    </a:lnTo>
                    <a:lnTo>
                      <a:pt x="74" y="19"/>
                    </a:lnTo>
                    <a:lnTo>
                      <a:pt x="78" y="25"/>
                    </a:lnTo>
                    <a:lnTo>
                      <a:pt x="80" y="33"/>
                    </a:lnTo>
                    <a:lnTo>
                      <a:pt x="82" y="41"/>
                    </a:lnTo>
                    <a:lnTo>
                      <a:pt x="80" y="49"/>
                    </a:lnTo>
                    <a:lnTo>
                      <a:pt x="78" y="57"/>
                    </a:lnTo>
                    <a:lnTo>
                      <a:pt x="78" y="57"/>
                    </a:lnTo>
                    <a:lnTo>
                      <a:pt x="76" y="63"/>
                    </a:lnTo>
                    <a:lnTo>
                      <a:pt x="70" y="71"/>
                    </a:lnTo>
                    <a:lnTo>
                      <a:pt x="64" y="75"/>
                    </a:lnTo>
                    <a:lnTo>
                      <a:pt x="58" y="79"/>
                    </a:lnTo>
                    <a:lnTo>
                      <a:pt x="50" y="81"/>
                    </a:lnTo>
                    <a:lnTo>
                      <a:pt x="42" y="83"/>
                    </a:lnTo>
                    <a:lnTo>
                      <a:pt x="34" y="83"/>
                    </a:lnTo>
                    <a:lnTo>
                      <a:pt x="26" y="79"/>
                    </a:lnTo>
                    <a:lnTo>
                      <a:pt x="26" y="79"/>
                    </a:lnTo>
                    <a:lnTo>
                      <a:pt x="18" y="77"/>
                    </a:lnTo>
                    <a:lnTo>
                      <a:pt x="12" y="71"/>
                    </a:lnTo>
                    <a:lnTo>
                      <a:pt x="8" y="65"/>
                    </a:lnTo>
                    <a:lnTo>
                      <a:pt x="4" y="59"/>
                    </a:lnTo>
                    <a:lnTo>
                      <a:pt x="2" y="51"/>
                    </a:lnTo>
                    <a:lnTo>
                      <a:pt x="0" y="43"/>
                    </a:lnTo>
                    <a:lnTo>
                      <a:pt x="0" y="35"/>
                    </a:lnTo>
                    <a:lnTo>
                      <a:pt x="2" y="27"/>
                    </a:lnTo>
                    <a:lnTo>
                      <a:pt x="2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38" name="Freeform 6">
                <a:extLst>
                  <a:ext uri="{FF2B5EF4-FFF2-40B4-BE49-F238E27FC236}">
                    <a16:creationId xmlns:a16="http://schemas.microsoft.com/office/drawing/2014/main" id="{6E103C96-6F84-944B-8FA9-0B34C84283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5000" y="3632201"/>
                <a:ext cx="130175" cy="130175"/>
              </a:xfrm>
              <a:custGeom>
                <a:avLst/>
                <a:gdLst>
                  <a:gd name="T0" fmla="*/ 4 w 82"/>
                  <a:gd name="T1" fmla="*/ 58 h 82"/>
                  <a:gd name="T2" fmla="*/ 4 w 82"/>
                  <a:gd name="T3" fmla="*/ 58 h 82"/>
                  <a:gd name="T4" fmla="*/ 2 w 82"/>
                  <a:gd name="T5" fmla="*/ 50 h 82"/>
                  <a:gd name="T6" fmla="*/ 0 w 82"/>
                  <a:gd name="T7" fmla="*/ 42 h 82"/>
                  <a:gd name="T8" fmla="*/ 0 w 82"/>
                  <a:gd name="T9" fmla="*/ 34 h 82"/>
                  <a:gd name="T10" fmla="*/ 2 w 82"/>
                  <a:gd name="T11" fmla="*/ 26 h 82"/>
                  <a:gd name="T12" fmla="*/ 6 w 82"/>
                  <a:gd name="T13" fmla="*/ 20 h 82"/>
                  <a:gd name="T14" fmla="*/ 12 w 82"/>
                  <a:gd name="T15" fmla="*/ 12 h 82"/>
                  <a:gd name="T16" fmla="*/ 18 w 82"/>
                  <a:gd name="T17" fmla="*/ 8 h 82"/>
                  <a:gd name="T18" fmla="*/ 24 w 82"/>
                  <a:gd name="T19" fmla="*/ 4 h 82"/>
                  <a:gd name="T20" fmla="*/ 24 w 82"/>
                  <a:gd name="T21" fmla="*/ 4 h 82"/>
                  <a:gd name="T22" fmla="*/ 32 w 82"/>
                  <a:gd name="T23" fmla="*/ 0 h 82"/>
                  <a:gd name="T24" fmla="*/ 40 w 82"/>
                  <a:gd name="T25" fmla="*/ 0 h 82"/>
                  <a:gd name="T26" fmla="*/ 48 w 82"/>
                  <a:gd name="T27" fmla="*/ 0 h 82"/>
                  <a:gd name="T28" fmla="*/ 56 w 82"/>
                  <a:gd name="T29" fmla="*/ 2 h 82"/>
                  <a:gd name="T30" fmla="*/ 62 w 82"/>
                  <a:gd name="T31" fmla="*/ 6 h 82"/>
                  <a:gd name="T32" fmla="*/ 68 w 82"/>
                  <a:gd name="T33" fmla="*/ 10 h 82"/>
                  <a:gd name="T34" fmla="*/ 74 w 82"/>
                  <a:gd name="T35" fmla="*/ 16 h 82"/>
                  <a:gd name="T36" fmla="*/ 78 w 82"/>
                  <a:gd name="T37" fmla="*/ 24 h 82"/>
                  <a:gd name="T38" fmla="*/ 78 w 82"/>
                  <a:gd name="T39" fmla="*/ 24 h 82"/>
                  <a:gd name="T40" fmla="*/ 80 w 82"/>
                  <a:gd name="T41" fmla="*/ 32 h 82"/>
                  <a:gd name="T42" fmla="*/ 82 w 82"/>
                  <a:gd name="T43" fmla="*/ 40 h 82"/>
                  <a:gd name="T44" fmla="*/ 80 w 82"/>
                  <a:gd name="T45" fmla="*/ 48 h 82"/>
                  <a:gd name="T46" fmla="*/ 78 w 82"/>
                  <a:gd name="T47" fmla="*/ 56 h 82"/>
                  <a:gd name="T48" fmla="*/ 76 w 82"/>
                  <a:gd name="T49" fmla="*/ 62 h 82"/>
                  <a:gd name="T50" fmla="*/ 70 w 82"/>
                  <a:gd name="T51" fmla="*/ 68 h 82"/>
                  <a:gd name="T52" fmla="*/ 64 w 82"/>
                  <a:gd name="T53" fmla="*/ 74 h 82"/>
                  <a:gd name="T54" fmla="*/ 58 w 82"/>
                  <a:gd name="T55" fmla="*/ 78 h 82"/>
                  <a:gd name="T56" fmla="*/ 58 w 82"/>
                  <a:gd name="T57" fmla="*/ 78 h 82"/>
                  <a:gd name="T58" fmla="*/ 50 w 82"/>
                  <a:gd name="T59" fmla="*/ 80 h 82"/>
                  <a:gd name="T60" fmla="*/ 42 w 82"/>
                  <a:gd name="T61" fmla="*/ 82 h 82"/>
                  <a:gd name="T62" fmla="*/ 34 w 82"/>
                  <a:gd name="T63" fmla="*/ 80 h 82"/>
                  <a:gd name="T64" fmla="*/ 26 w 82"/>
                  <a:gd name="T65" fmla="*/ 78 h 82"/>
                  <a:gd name="T66" fmla="*/ 20 w 82"/>
                  <a:gd name="T67" fmla="*/ 76 h 82"/>
                  <a:gd name="T68" fmla="*/ 12 w 82"/>
                  <a:gd name="T69" fmla="*/ 70 h 82"/>
                  <a:gd name="T70" fmla="*/ 8 w 82"/>
                  <a:gd name="T71" fmla="*/ 64 h 82"/>
                  <a:gd name="T72" fmla="*/ 4 w 82"/>
                  <a:gd name="T73" fmla="*/ 58 h 82"/>
                  <a:gd name="T74" fmla="*/ 4 w 82"/>
                  <a:gd name="T75" fmla="*/ 58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82">
                    <a:moveTo>
                      <a:pt x="4" y="58"/>
                    </a:moveTo>
                    <a:lnTo>
                      <a:pt x="4" y="58"/>
                    </a:lnTo>
                    <a:lnTo>
                      <a:pt x="2" y="50"/>
                    </a:lnTo>
                    <a:lnTo>
                      <a:pt x="0" y="42"/>
                    </a:lnTo>
                    <a:lnTo>
                      <a:pt x="0" y="34"/>
                    </a:lnTo>
                    <a:lnTo>
                      <a:pt x="2" y="26"/>
                    </a:lnTo>
                    <a:lnTo>
                      <a:pt x="6" y="20"/>
                    </a:lnTo>
                    <a:lnTo>
                      <a:pt x="12" y="12"/>
                    </a:lnTo>
                    <a:lnTo>
                      <a:pt x="18" y="8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32" y="0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6" y="2"/>
                    </a:lnTo>
                    <a:lnTo>
                      <a:pt x="62" y="6"/>
                    </a:lnTo>
                    <a:lnTo>
                      <a:pt x="68" y="10"/>
                    </a:lnTo>
                    <a:lnTo>
                      <a:pt x="74" y="16"/>
                    </a:lnTo>
                    <a:lnTo>
                      <a:pt x="78" y="24"/>
                    </a:lnTo>
                    <a:lnTo>
                      <a:pt x="78" y="24"/>
                    </a:lnTo>
                    <a:lnTo>
                      <a:pt x="80" y="32"/>
                    </a:lnTo>
                    <a:lnTo>
                      <a:pt x="82" y="40"/>
                    </a:lnTo>
                    <a:lnTo>
                      <a:pt x="80" y="48"/>
                    </a:lnTo>
                    <a:lnTo>
                      <a:pt x="78" y="56"/>
                    </a:lnTo>
                    <a:lnTo>
                      <a:pt x="76" y="62"/>
                    </a:lnTo>
                    <a:lnTo>
                      <a:pt x="70" y="68"/>
                    </a:lnTo>
                    <a:lnTo>
                      <a:pt x="64" y="74"/>
                    </a:lnTo>
                    <a:lnTo>
                      <a:pt x="58" y="78"/>
                    </a:lnTo>
                    <a:lnTo>
                      <a:pt x="58" y="78"/>
                    </a:lnTo>
                    <a:lnTo>
                      <a:pt x="50" y="80"/>
                    </a:lnTo>
                    <a:lnTo>
                      <a:pt x="42" y="82"/>
                    </a:lnTo>
                    <a:lnTo>
                      <a:pt x="34" y="80"/>
                    </a:lnTo>
                    <a:lnTo>
                      <a:pt x="26" y="78"/>
                    </a:lnTo>
                    <a:lnTo>
                      <a:pt x="20" y="76"/>
                    </a:lnTo>
                    <a:lnTo>
                      <a:pt x="12" y="70"/>
                    </a:lnTo>
                    <a:lnTo>
                      <a:pt x="8" y="64"/>
                    </a:lnTo>
                    <a:lnTo>
                      <a:pt x="4" y="58"/>
                    </a:lnTo>
                    <a:lnTo>
                      <a:pt x="4" y="5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39" name="Freeform 7">
                <a:extLst>
                  <a:ext uri="{FF2B5EF4-FFF2-40B4-BE49-F238E27FC236}">
                    <a16:creationId xmlns:a16="http://schemas.microsoft.com/office/drawing/2014/main" id="{302343C3-CCE5-2547-BE6E-3428181D15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2325" y="3554413"/>
                <a:ext cx="130175" cy="131763"/>
              </a:xfrm>
              <a:custGeom>
                <a:avLst/>
                <a:gdLst>
                  <a:gd name="T0" fmla="*/ 26 w 82"/>
                  <a:gd name="T1" fmla="*/ 79 h 83"/>
                  <a:gd name="T2" fmla="*/ 26 w 82"/>
                  <a:gd name="T3" fmla="*/ 79 h 83"/>
                  <a:gd name="T4" fmla="*/ 20 w 82"/>
                  <a:gd name="T5" fmla="*/ 75 h 83"/>
                  <a:gd name="T6" fmla="*/ 14 w 82"/>
                  <a:gd name="T7" fmla="*/ 71 h 83"/>
                  <a:gd name="T8" fmla="*/ 8 w 82"/>
                  <a:gd name="T9" fmla="*/ 65 h 83"/>
                  <a:gd name="T10" fmla="*/ 4 w 82"/>
                  <a:gd name="T11" fmla="*/ 57 h 83"/>
                  <a:gd name="T12" fmla="*/ 2 w 82"/>
                  <a:gd name="T13" fmla="*/ 51 h 83"/>
                  <a:gd name="T14" fmla="*/ 0 w 82"/>
                  <a:gd name="T15" fmla="*/ 43 h 83"/>
                  <a:gd name="T16" fmla="*/ 2 w 82"/>
                  <a:gd name="T17" fmla="*/ 35 h 83"/>
                  <a:gd name="T18" fmla="*/ 4 w 82"/>
                  <a:gd name="T19" fmla="*/ 27 h 83"/>
                  <a:gd name="T20" fmla="*/ 4 w 82"/>
                  <a:gd name="T21" fmla="*/ 27 h 83"/>
                  <a:gd name="T22" fmla="*/ 8 w 82"/>
                  <a:gd name="T23" fmla="*/ 19 h 83"/>
                  <a:gd name="T24" fmla="*/ 12 w 82"/>
                  <a:gd name="T25" fmla="*/ 13 h 83"/>
                  <a:gd name="T26" fmla="*/ 18 w 82"/>
                  <a:gd name="T27" fmla="*/ 6 h 83"/>
                  <a:gd name="T28" fmla="*/ 24 w 82"/>
                  <a:gd name="T29" fmla="*/ 4 h 83"/>
                  <a:gd name="T30" fmla="*/ 32 w 82"/>
                  <a:gd name="T31" fmla="*/ 0 h 83"/>
                  <a:gd name="T32" fmla="*/ 40 w 82"/>
                  <a:gd name="T33" fmla="*/ 0 h 83"/>
                  <a:gd name="T34" fmla="*/ 48 w 82"/>
                  <a:gd name="T35" fmla="*/ 0 h 83"/>
                  <a:gd name="T36" fmla="*/ 56 w 82"/>
                  <a:gd name="T37" fmla="*/ 2 h 83"/>
                  <a:gd name="T38" fmla="*/ 56 w 82"/>
                  <a:gd name="T39" fmla="*/ 2 h 83"/>
                  <a:gd name="T40" fmla="*/ 64 w 82"/>
                  <a:gd name="T41" fmla="*/ 6 h 83"/>
                  <a:gd name="T42" fmla="*/ 70 w 82"/>
                  <a:gd name="T43" fmla="*/ 13 h 83"/>
                  <a:gd name="T44" fmla="*/ 74 w 82"/>
                  <a:gd name="T45" fmla="*/ 19 h 83"/>
                  <a:gd name="T46" fmla="*/ 78 w 82"/>
                  <a:gd name="T47" fmla="*/ 25 h 83"/>
                  <a:gd name="T48" fmla="*/ 82 w 82"/>
                  <a:gd name="T49" fmla="*/ 33 h 83"/>
                  <a:gd name="T50" fmla="*/ 82 w 82"/>
                  <a:gd name="T51" fmla="*/ 41 h 83"/>
                  <a:gd name="T52" fmla="*/ 82 w 82"/>
                  <a:gd name="T53" fmla="*/ 49 h 83"/>
                  <a:gd name="T54" fmla="*/ 80 w 82"/>
                  <a:gd name="T55" fmla="*/ 57 h 83"/>
                  <a:gd name="T56" fmla="*/ 80 w 82"/>
                  <a:gd name="T57" fmla="*/ 57 h 83"/>
                  <a:gd name="T58" fmla="*/ 76 w 82"/>
                  <a:gd name="T59" fmla="*/ 63 h 83"/>
                  <a:gd name="T60" fmla="*/ 70 w 82"/>
                  <a:gd name="T61" fmla="*/ 69 h 83"/>
                  <a:gd name="T62" fmla="*/ 64 w 82"/>
                  <a:gd name="T63" fmla="*/ 75 h 83"/>
                  <a:gd name="T64" fmla="*/ 58 w 82"/>
                  <a:gd name="T65" fmla="*/ 79 h 83"/>
                  <a:gd name="T66" fmla="*/ 50 w 82"/>
                  <a:gd name="T67" fmla="*/ 81 h 83"/>
                  <a:gd name="T68" fmla="*/ 42 w 82"/>
                  <a:gd name="T69" fmla="*/ 83 h 83"/>
                  <a:gd name="T70" fmla="*/ 34 w 82"/>
                  <a:gd name="T71" fmla="*/ 81 h 83"/>
                  <a:gd name="T72" fmla="*/ 26 w 82"/>
                  <a:gd name="T73" fmla="*/ 79 h 83"/>
                  <a:gd name="T74" fmla="*/ 26 w 82"/>
                  <a:gd name="T75" fmla="*/ 79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83">
                    <a:moveTo>
                      <a:pt x="26" y="79"/>
                    </a:moveTo>
                    <a:lnTo>
                      <a:pt x="26" y="79"/>
                    </a:lnTo>
                    <a:lnTo>
                      <a:pt x="20" y="75"/>
                    </a:lnTo>
                    <a:lnTo>
                      <a:pt x="14" y="71"/>
                    </a:lnTo>
                    <a:lnTo>
                      <a:pt x="8" y="65"/>
                    </a:lnTo>
                    <a:lnTo>
                      <a:pt x="4" y="57"/>
                    </a:lnTo>
                    <a:lnTo>
                      <a:pt x="2" y="51"/>
                    </a:lnTo>
                    <a:lnTo>
                      <a:pt x="0" y="43"/>
                    </a:lnTo>
                    <a:lnTo>
                      <a:pt x="2" y="35"/>
                    </a:lnTo>
                    <a:lnTo>
                      <a:pt x="4" y="27"/>
                    </a:lnTo>
                    <a:lnTo>
                      <a:pt x="4" y="27"/>
                    </a:lnTo>
                    <a:lnTo>
                      <a:pt x="8" y="19"/>
                    </a:lnTo>
                    <a:lnTo>
                      <a:pt x="12" y="13"/>
                    </a:lnTo>
                    <a:lnTo>
                      <a:pt x="18" y="6"/>
                    </a:lnTo>
                    <a:lnTo>
                      <a:pt x="24" y="4"/>
                    </a:lnTo>
                    <a:lnTo>
                      <a:pt x="32" y="0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6" y="2"/>
                    </a:lnTo>
                    <a:lnTo>
                      <a:pt x="56" y="2"/>
                    </a:lnTo>
                    <a:lnTo>
                      <a:pt x="64" y="6"/>
                    </a:lnTo>
                    <a:lnTo>
                      <a:pt x="70" y="13"/>
                    </a:lnTo>
                    <a:lnTo>
                      <a:pt x="74" y="19"/>
                    </a:lnTo>
                    <a:lnTo>
                      <a:pt x="78" y="25"/>
                    </a:lnTo>
                    <a:lnTo>
                      <a:pt x="82" y="33"/>
                    </a:lnTo>
                    <a:lnTo>
                      <a:pt x="82" y="41"/>
                    </a:lnTo>
                    <a:lnTo>
                      <a:pt x="82" y="49"/>
                    </a:lnTo>
                    <a:lnTo>
                      <a:pt x="80" y="57"/>
                    </a:lnTo>
                    <a:lnTo>
                      <a:pt x="80" y="57"/>
                    </a:lnTo>
                    <a:lnTo>
                      <a:pt x="76" y="63"/>
                    </a:lnTo>
                    <a:lnTo>
                      <a:pt x="70" y="69"/>
                    </a:lnTo>
                    <a:lnTo>
                      <a:pt x="64" y="75"/>
                    </a:lnTo>
                    <a:lnTo>
                      <a:pt x="58" y="79"/>
                    </a:lnTo>
                    <a:lnTo>
                      <a:pt x="50" y="81"/>
                    </a:lnTo>
                    <a:lnTo>
                      <a:pt x="42" y="83"/>
                    </a:lnTo>
                    <a:lnTo>
                      <a:pt x="34" y="81"/>
                    </a:lnTo>
                    <a:lnTo>
                      <a:pt x="26" y="79"/>
                    </a:lnTo>
                    <a:lnTo>
                      <a:pt x="26" y="7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40" name="Freeform 8">
                <a:extLst>
                  <a:ext uri="{FF2B5EF4-FFF2-40B4-BE49-F238E27FC236}">
                    <a16:creationId xmlns:a16="http://schemas.microsoft.com/office/drawing/2014/main" id="{A6E65437-C0AE-4844-B3F2-E846DE8F86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1700" y="3367088"/>
                <a:ext cx="128588" cy="130175"/>
              </a:xfrm>
              <a:custGeom>
                <a:avLst/>
                <a:gdLst>
                  <a:gd name="T0" fmla="*/ 57 w 81"/>
                  <a:gd name="T1" fmla="*/ 78 h 82"/>
                  <a:gd name="T2" fmla="*/ 57 w 81"/>
                  <a:gd name="T3" fmla="*/ 78 h 82"/>
                  <a:gd name="T4" fmla="*/ 50 w 81"/>
                  <a:gd name="T5" fmla="*/ 80 h 82"/>
                  <a:gd name="T6" fmla="*/ 42 w 81"/>
                  <a:gd name="T7" fmla="*/ 82 h 82"/>
                  <a:gd name="T8" fmla="*/ 34 w 81"/>
                  <a:gd name="T9" fmla="*/ 80 h 82"/>
                  <a:gd name="T10" fmla="*/ 26 w 81"/>
                  <a:gd name="T11" fmla="*/ 78 h 82"/>
                  <a:gd name="T12" fmla="*/ 20 w 81"/>
                  <a:gd name="T13" fmla="*/ 74 h 82"/>
                  <a:gd name="T14" fmla="*/ 14 w 81"/>
                  <a:gd name="T15" fmla="*/ 70 h 82"/>
                  <a:gd name="T16" fmla="*/ 8 w 81"/>
                  <a:gd name="T17" fmla="*/ 64 h 82"/>
                  <a:gd name="T18" fmla="*/ 4 w 81"/>
                  <a:gd name="T19" fmla="*/ 56 h 82"/>
                  <a:gd name="T20" fmla="*/ 4 w 81"/>
                  <a:gd name="T21" fmla="*/ 56 h 82"/>
                  <a:gd name="T22" fmla="*/ 2 w 81"/>
                  <a:gd name="T23" fmla="*/ 50 h 82"/>
                  <a:gd name="T24" fmla="*/ 0 w 81"/>
                  <a:gd name="T25" fmla="*/ 42 h 82"/>
                  <a:gd name="T26" fmla="*/ 2 w 81"/>
                  <a:gd name="T27" fmla="*/ 34 h 82"/>
                  <a:gd name="T28" fmla="*/ 4 w 81"/>
                  <a:gd name="T29" fmla="*/ 26 h 82"/>
                  <a:gd name="T30" fmla="*/ 6 w 81"/>
                  <a:gd name="T31" fmla="*/ 18 h 82"/>
                  <a:gd name="T32" fmla="*/ 12 w 81"/>
                  <a:gd name="T33" fmla="*/ 12 h 82"/>
                  <a:gd name="T34" fmla="*/ 18 w 81"/>
                  <a:gd name="T35" fmla="*/ 8 h 82"/>
                  <a:gd name="T36" fmla="*/ 24 w 81"/>
                  <a:gd name="T37" fmla="*/ 4 h 82"/>
                  <a:gd name="T38" fmla="*/ 24 w 81"/>
                  <a:gd name="T39" fmla="*/ 4 h 82"/>
                  <a:gd name="T40" fmla="*/ 32 w 81"/>
                  <a:gd name="T41" fmla="*/ 0 h 82"/>
                  <a:gd name="T42" fmla="*/ 40 w 81"/>
                  <a:gd name="T43" fmla="*/ 0 h 82"/>
                  <a:gd name="T44" fmla="*/ 48 w 81"/>
                  <a:gd name="T45" fmla="*/ 0 h 82"/>
                  <a:gd name="T46" fmla="*/ 55 w 81"/>
                  <a:gd name="T47" fmla="*/ 2 h 82"/>
                  <a:gd name="T48" fmla="*/ 61 w 81"/>
                  <a:gd name="T49" fmla="*/ 6 h 82"/>
                  <a:gd name="T50" fmla="*/ 69 w 81"/>
                  <a:gd name="T51" fmla="*/ 10 h 82"/>
                  <a:gd name="T52" fmla="*/ 73 w 81"/>
                  <a:gd name="T53" fmla="*/ 16 h 82"/>
                  <a:gd name="T54" fmla="*/ 77 w 81"/>
                  <a:gd name="T55" fmla="*/ 24 h 82"/>
                  <a:gd name="T56" fmla="*/ 77 w 81"/>
                  <a:gd name="T57" fmla="*/ 24 h 82"/>
                  <a:gd name="T58" fmla="*/ 81 w 81"/>
                  <a:gd name="T59" fmla="*/ 32 h 82"/>
                  <a:gd name="T60" fmla="*/ 81 w 81"/>
                  <a:gd name="T61" fmla="*/ 40 h 82"/>
                  <a:gd name="T62" fmla="*/ 81 w 81"/>
                  <a:gd name="T63" fmla="*/ 48 h 82"/>
                  <a:gd name="T64" fmla="*/ 79 w 81"/>
                  <a:gd name="T65" fmla="*/ 54 h 82"/>
                  <a:gd name="T66" fmla="*/ 75 w 81"/>
                  <a:gd name="T67" fmla="*/ 62 h 82"/>
                  <a:gd name="T68" fmla="*/ 69 w 81"/>
                  <a:gd name="T69" fmla="*/ 68 h 82"/>
                  <a:gd name="T70" fmla="*/ 63 w 81"/>
                  <a:gd name="T71" fmla="*/ 74 h 82"/>
                  <a:gd name="T72" fmla="*/ 57 w 81"/>
                  <a:gd name="T73" fmla="*/ 78 h 82"/>
                  <a:gd name="T74" fmla="*/ 57 w 81"/>
                  <a:gd name="T75" fmla="*/ 78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1" h="82">
                    <a:moveTo>
                      <a:pt x="57" y="78"/>
                    </a:moveTo>
                    <a:lnTo>
                      <a:pt x="57" y="78"/>
                    </a:lnTo>
                    <a:lnTo>
                      <a:pt x="50" y="80"/>
                    </a:lnTo>
                    <a:lnTo>
                      <a:pt x="42" y="82"/>
                    </a:lnTo>
                    <a:lnTo>
                      <a:pt x="34" y="80"/>
                    </a:lnTo>
                    <a:lnTo>
                      <a:pt x="26" y="78"/>
                    </a:lnTo>
                    <a:lnTo>
                      <a:pt x="20" y="74"/>
                    </a:lnTo>
                    <a:lnTo>
                      <a:pt x="14" y="70"/>
                    </a:lnTo>
                    <a:lnTo>
                      <a:pt x="8" y="64"/>
                    </a:lnTo>
                    <a:lnTo>
                      <a:pt x="4" y="56"/>
                    </a:lnTo>
                    <a:lnTo>
                      <a:pt x="4" y="56"/>
                    </a:lnTo>
                    <a:lnTo>
                      <a:pt x="2" y="50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4" y="26"/>
                    </a:lnTo>
                    <a:lnTo>
                      <a:pt x="6" y="18"/>
                    </a:lnTo>
                    <a:lnTo>
                      <a:pt x="12" y="12"/>
                    </a:lnTo>
                    <a:lnTo>
                      <a:pt x="18" y="8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32" y="0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5" y="2"/>
                    </a:lnTo>
                    <a:lnTo>
                      <a:pt x="61" y="6"/>
                    </a:lnTo>
                    <a:lnTo>
                      <a:pt x="69" y="10"/>
                    </a:lnTo>
                    <a:lnTo>
                      <a:pt x="73" y="16"/>
                    </a:lnTo>
                    <a:lnTo>
                      <a:pt x="77" y="24"/>
                    </a:lnTo>
                    <a:lnTo>
                      <a:pt x="77" y="24"/>
                    </a:lnTo>
                    <a:lnTo>
                      <a:pt x="81" y="32"/>
                    </a:lnTo>
                    <a:lnTo>
                      <a:pt x="81" y="40"/>
                    </a:lnTo>
                    <a:lnTo>
                      <a:pt x="81" y="48"/>
                    </a:lnTo>
                    <a:lnTo>
                      <a:pt x="79" y="54"/>
                    </a:lnTo>
                    <a:lnTo>
                      <a:pt x="75" y="62"/>
                    </a:lnTo>
                    <a:lnTo>
                      <a:pt x="69" y="68"/>
                    </a:lnTo>
                    <a:lnTo>
                      <a:pt x="63" y="74"/>
                    </a:lnTo>
                    <a:lnTo>
                      <a:pt x="57" y="78"/>
                    </a:lnTo>
                    <a:lnTo>
                      <a:pt x="57" y="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41" name="Freeform 9">
                <a:extLst>
                  <a:ext uri="{FF2B5EF4-FFF2-40B4-BE49-F238E27FC236}">
                    <a16:creationId xmlns:a16="http://schemas.microsoft.com/office/drawing/2014/main" id="{AE1FE76F-FDA4-F941-B770-9214041F02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5500" y="3175001"/>
                <a:ext cx="130175" cy="131763"/>
              </a:xfrm>
              <a:custGeom>
                <a:avLst/>
                <a:gdLst>
                  <a:gd name="T0" fmla="*/ 78 w 82"/>
                  <a:gd name="T1" fmla="*/ 56 h 83"/>
                  <a:gd name="T2" fmla="*/ 78 w 82"/>
                  <a:gd name="T3" fmla="*/ 56 h 83"/>
                  <a:gd name="T4" fmla="*/ 76 w 82"/>
                  <a:gd name="T5" fmla="*/ 64 h 83"/>
                  <a:gd name="T6" fmla="*/ 70 w 82"/>
                  <a:gd name="T7" fmla="*/ 71 h 83"/>
                  <a:gd name="T8" fmla="*/ 64 w 82"/>
                  <a:gd name="T9" fmla="*/ 77 h 83"/>
                  <a:gd name="T10" fmla="*/ 58 w 82"/>
                  <a:gd name="T11" fmla="*/ 79 h 83"/>
                  <a:gd name="T12" fmla="*/ 50 w 82"/>
                  <a:gd name="T13" fmla="*/ 83 h 83"/>
                  <a:gd name="T14" fmla="*/ 42 w 82"/>
                  <a:gd name="T15" fmla="*/ 83 h 83"/>
                  <a:gd name="T16" fmla="*/ 34 w 82"/>
                  <a:gd name="T17" fmla="*/ 83 h 83"/>
                  <a:gd name="T18" fmla="*/ 26 w 82"/>
                  <a:gd name="T19" fmla="*/ 81 h 83"/>
                  <a:gd name="T20" fmla="*/ 26 w 82"/>
                  <a:gd name="T21" fmla="*/ 81 h 83"/>
                  <a:gd name="T22" fmla="*/ 18 w 82"/>
                  <a:gd name="T23" fmla="*/ 77 h 83"/>
                  <a:gd name="T24" fmla="*/ 12 w 82"/>
                  <a:gd name="T25" fmla="*/ 71 h 83"/>
                  <a:gd name="T26" fmla="*/ 8 w 82"/>
                  <a:gd name="T27" fmla="*/ 64 h 83"/>
                  <a:gd name="T28" fmla="*/ 4 w 82"/>
                  <a:gd name="T29" fmla="*/ 58 h 83"/>
                  <a:gd name="T30" fmla="*/ 2 w 82"/>
                  <a:gd name="T31" fmla="*/ 50 h 83"/>
                  <a:gd name="T32" fmla="*/ 0 w 82"/>
                  <a:gd name="T33" fmla="*/ 42 h 83"/>
                  <a:gd name="T34" fmla="*/ 0 w 82"/>
                  <a:gd name="T35" fmla="*/ 34 h 83"/>
                  <a:gd name="T36" fmla="*/ 2 w 82"/>
                  <a:gd name="T37" fmla="*/ 26 h 83"/>
                  <a:gd name="T38" fmla="*/ 2 w 82"/>
                  <a:gd name="T39" fmla="*/ 26 h 83"/>
                  <a:gd name="T40" fmla="*/ 6 w 82"/>
                  <a:gd name="T41" fmla="*/ 20 h 83"/>
                  <a:gd name="T42" fmla="*/ 12 w 82"/>
                  <a:gd name="T43" fmla="*/ 14 h 83"/>
                  <a:gd name="T44" fmla="*/ 18 w 82"/>
                  <a:gd name="T45" fmla="*/ 8 h 83"/>
                  <a:gd name="T46" fmla="*/ 24 w 82"/>
                  <a:gd name="T47" fmla="*/ 4 h 83"/>
                  <a:gd name="T48" fmla="*/ 32 w 82"/>
                  <a:gd name="T49" fmla="*/ 2 h 83"/>
                  <a:gd name="T50" fmla="*/ 40 w 82"/>
                  <a:gd name="T51" fmla="*/ 0 h 83"/>
                  <a:gd name="T52" fmla="*/ 48 w 82"/>
                  <a:gd name="T53" fmla="*/ 2 h 83"/>
                  <a:gd name="T54" fmla="*/ 56 w 82"/>
                  <a:gd name="T55" fmla="*/ 4 h 83"/>
                  <a:gd name="T56" fmla="*/ 56 w 82"/>
                  <a:gd name="T57" fmla="*/ 4 h 83"/>
                  <a:gd name="T58" fmla="*/ 62 w 82"/>
                  <a:gd name="T59" fmla="*/ 8 h 83"/>
                  <a:gd name="T60" fmla="*/ 70 w 82"/>
                  <a:gd name="T61" fmla="*/ 12 h 83"/>
                  <a:gd name="T62" fmla="*/ 74 w 82"/>
                  <a:gd name="T63" fmla="*/ 18 h 83"/>
                  <a:gd name="T64" fmla="*/ 78 w 82"/>
                  <a:gd name="T65" fmla="*/ 26 h 83"/>
                  <a:gd name="T66" fmla="*/ 80 w 82"/>
                  <a:gd name="T67" fmla="*/ 32 h 83"/>
                  <a:gd name="T68" fmla="*/ 82 w 82"/>
                  <a:gd name="T69" fmla="*/ 40 h 83"/>
                  <a:gd name="T70" fmla="*/ 82 w 82"/>
                  <a:gd name="T71" fmla="*/ 48 h 83"/>
                  <a:gd name="T72" fmla="*/ 78 w 82"/>
                  <a:gd name="T73" fmla="*/ 56 h 83"/>
                  <a:gd name="T74" fmla="*/ 78 w 82"/>
                  <a:gd name="T75" fmla="*/ 56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83">
                    <a:moveTo>
                      <a:pt x="78" y="56"/>
                    </a:moveTo>
                    <a:lnTo>
                      <a:pt x="78" y="56"/>
                    </a:lnTo>
                    <a:lnTo>
                      <a:pt x="76" y="64"/>
                    </a:lnTo>
                    <a:lnTo>
                      <a:pt x="70" y="71"/>
                    </a:lnTo>
                    <a:lnTo>
                      <a:pt x="64" y="77"/>
                    </a:lnTo>
                    <a:lnTo>
                      <a:pt x="58" y="79"/>
                    </a:lnTo>
                    <a:lnTo>
                      <a:pt x="50" y="83"/>
                    </a:lnTo>
                    <a:lnTo>
                      <a:pt x="42" y="83"/>
                    </a:lnTo>
                    <a:lnTo>
                      <a:pt x="34" y="83"/>
                    </a:lnTo>
                    <a:lnTo>
                      <a:pt x="26" y="81"/>
                    </a:lnTo>
                    <a:lnTo>
                      <a:pt x="26" y="81"/>
                    </a:lnTo>
                    <a:lnTo>
                      <a:pt x="18" y="77"/>
                    </a:lnTo>
                    <a:lnTo>
                      <a:pt x="12" y="71"/>
                    </a:lnTo>
                    <a:lnTo>
                      <a:pt x="8" y="64"/>
                    </a:lnTo>
                    <a:lnTo>
                      <a:pt x="4" y="58"/>
                    </a:lnTo>
                    <a:lnTo>
                      <a:pt x="2" y="50"/>
                    </a:lnTo>
                    <a:lnTo>
                      <a:pt x="0" y="42"/>
                    </a:lnTo>
                    <a:lnTo>
                      <a:pt x="0" y="34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6" y="20"/>
                    </a:lnTo>
                    <a:lnTo>
                      <a:pt x="12" y="14"/>
                    </a:lnTo>
                    <a:lnTo>
                      <a:pt x="18" y="8"/>
                    </a:lnTo>
                    <a:lnTo>
                      <a:pt x="24" y="4"/>
                    </a:lnTo>
                    <a:lnTo>
                      <a:pt x="32" y="2"/>
                    </a:lnTo>
                    <a:lnTo>
                      <a:pt x="40" y="0"/>
                    </a:lnTo>
                    <a:lnTo>
                      <a:pt x="48" y="2"/>
                    </a:lnTo>
                    <a:lnTo>
                      <a:pt x="56" y="4"/>
                    </a:lnTo>
                    <a:lnTo>
                      <a:pt x="56" y="4"/>
                    </a:lnTo>
                    <a:lnTo>
                      <a:pt x="62" y="8"/>
                    </a:lnTo>
                    <a:lnTo>
                      <a:pt x="70" y="12"/>
                    </a:lnTo>
                    <a:lnTo>
                      <a:pt x="74" y="18"/>
                    </a:lnTo>
                    <a:lnTo>
                      <a:pt x="78" y="26"/>
                    </a:lnTo>
                    <a:lnTo>
                      <a:pt x="80" y="32"/>
                    </a:lnTo>
                    <a:lnTo>
                      <a:pt x="82" y="40"/>
                    </a:lnTo>
                    <a:lnTo>
                      <a:pt x="82" y="48"/>
                    </a:lnTo>
                    <a:lnTo>
                      <a:pt x="78" y="56"/>
                    </a:lnTo>
                    <a:lnTo>
                      <a:pt x="78" y="5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42" name="Freeform 10">
                <a:extLst>
                  <a:ext uri="{FF2B5EF4-FFF2-40B4-BE49-F238E27FC236}">
                    <a16:creationId xmlns:a16="http://schemas.microsoft.com/office/drawing/2014/main" id="{539F186B-0058-3C4A-98EA-1B1F8230CC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8175" y="3098801"/>
                <a:ext cx="130175" cy="127000"/>
              </a:xfrm>
              <a:custGeom>
                <a:avLst/>
                <a:gdLst>
                  <a:gd name="T0" fmla="*/ 78 w 82"/>
                  <a:gd name="T1" fmla="*/ 24 h 80"/>
                  <a:gd name="T2" fmla="*/ 78 w 82"/>
                  <a:gd name="T3" fmla="*/ 24 h 80"/>
                  <a:gd name="T4" fmla="*/ 80 w 82"/>
                  <a:gd name="T5" fmla="*/ 32 h 80"/>
                  <a:gd name="T6" fmla="*/ 82 w 82"/>
                  <a:gd name="T7" fmla="*/ 40 h 80"/>
                  <a:gd name="T8" fmla="*/ 82 w 82"/>
                  <a:gd name="T9" fmla="*/ 48 h 80"/>
                  <a:gd name="T10" fmla="*/ 78 w 82"/>
                  <a:gd name="T11" fmla="*/ 54 h 80"/>
                  <a:gd name="T12" fmla="*/ 76 w 82"/>
                  <a:gd name="T13" fmla="*/ 62 h 80"/>
                  <a:gd name="T14" fmla="*/ 70 w 82"/>
                  <a:gd name="T15" fmla="*/ 68 h 80"/>
                  <a:gd name="T16" fmla="*/ 64 w 82"/>
                  <a:gd name="T17" fmla="*/ 74 h 80"/>
                  <a:gd name="T18" fmla="*/ 58 w 82"/>
                  <a:gd name="T19" fmla="*/ 78 h 80"/>
                  <a:gd name="T20" fmla="*/ 58 w 82"/>
                  <a:gd name="T21" fmla="*/ 78 h 80"/>
                  <a:gd name="T22" fmla="*/ 50 w 82"/>
                  <a:gd name="T23" fmla="*/ 80 h 80"/>
                  <a:gd name="T24" fmla="*/ 42 w 82"/>
                  <a:gd name="T25" fmla="*/ 80 h 80"/>
                  <a:gd name="T26" fmla="*/ 34 w 82"/>
                  <a:gd name="T27" fmla="*/ 80 h 80"/>
                  <a:gd name="T28" fmla="*/ 26 w 82"/>
                  <a:gd name="T29" fmla="*/ 78 h 80"/>
                  <a:gd name="T30" fmla="*/ 20 w 82"/>
                  <a:gd name="T31" fmla="*/ 74 h 80"/>
                  <a:gd name="T32" fmla="*/ 14 w 82"/>
                  <a:gd name="T33" fmla="*/ 70 h 80"/>
                  <a:gd name="T34" fmla="*/ 8 w 82"/>
                  <a:gd name="T35" fmla="*/ 64 h 80"/>
                  <a:gd name="T36" fmla="*/ 4 w 82"/>
                  <a:gd name="T37" fmla="*/ 56 h 80"/>
                  <a:gd name="T38" fmla="*/ 4 w 82"/>
                  <a:gd name="T39" fmla="*/ 56 h 80"/>
                  <a:gd name="T40" fmla="*/ 2 w 82"/>
                  <a:gd name="T41" fmla="*/ 48 h 80"/>
                  <a:gd name="T42" fmla="*/ 0 w 82"/>
                  <a:gd name="T43" fmla="*/ 40 h 80"/>
                  <a:gd name="T44" fmla="*/ 0 w 82"/>
                  <a:gd name="T45" fmla="*/ 32 h 80"/>
                  <a:gd name="T46" fmla="*/ 2 w 82"/>
                  <a:gd name="T47" fmla="*/ 26 h 80"/>
                  <a:gd name="T48" fmla="*/ 6 w 82"/>
                  <a:gd name="T49" fmla="*/ 18 h 80"/>
                  <a:gd name="T50" fmla="*/ 12 w 82"/>
                  <a:gd name="T51" fmla="*/ 12 h 80"/>
                  <a:gd name="T52" fmla="*/ 18 w 82"/>
                  <a:gd name="T53" fmla="*/ 6 h 80"/>
                  <a:gd name="T54" fmla="*/ 24 w 82"/>
                  <a:gd name="T55" fmla="*/ 2 h 80"/>
                  <a:gd name="T56" fmla="*/ 24 w 82"/>
                  <a:gd name="T57" fmla="*/ 2 h 80"/>
                  <a:gd name="T58" fmla="*/ 32 w 82"/>
                  <a:gd name="T59" fmla="*/ 0 h 80"/>
                  <a:gd name="T60" fmla="*/ 40 w 82"/>
                  <a:gd name="T61" fmla="*/ 0 h 80"/>
                  <a:gd name="T62" fmla="*/ 48 w 82"/>
                  <a:gd name="T63" fmla="*/ 0 h 80"/>
                  <a:gd name="T64" fmla="*/ 56 w 82"/>
                  <a:gd name="T65" fmla="*/ 2 h 80"/>
                  <a:gd name="T66" fmla="*/ 62 w 82"/>
                  <a:gd name="T67" fmla="*/ 6 h 80"/>
                  <a:gd name="T68" fmla="*/ 68 w 82"/>
                  <a:gd name="T69" fmla="*/ 10 h 80"/>
                  <a:gd name="T70" fmla="*/ 74 w 82"/>
                  <a:gd name="T71" fmla="*/ 16 h 80"/>
                  <a:gd name="T72" fmla="*/ 78 w 82"/>
                  <a:gd name="T73" fmla="*/ 24 h 80"/>
                  <a:gd name="T74" fmla="*/ 78 w 82"/>
                  <a:gd name="T75" fmla="*/ 2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80">
                    <a:moveTo>
                      <a:pt x="78" y="24"/>
                    </a:moveTo>
                    <a:lnTo>
                      <a:pt x="78" y="24"/>
                    </a:lnTo>
                    <a:lnTo>
                      <a:pt x="80" y="32"/>
                    </a:lnTo>
                    <a:lnTo>
                      <a:pt x="82" y="40"/>
                    </a:lnTo>
                    <a:lnTo>
                      <a:pt x="82" y="48"/>
                    </a:lnTo>
                    <a:lnTo>
                      <a:pt x="78" y="54"/>
                    </a:lnTo>
                    <a:lnTo>
                      <a:pt x="76" y="62"/>
                    </a:lnTo>
                    <a:lnTo>
                      <a:pt x="70" y="68"/>
                    </a:lnTo>
                    <a:lnTo>
                      <a:pt x="64" y="74"/>
                    </a:lnTo>
                    <a:lnTo>
                      <a:pt x="58" y="78"/>
                    </a:lnTo>
                    <a:lnTo>
                      <a:pt x="58" y="78"/>
                    </a:lnTo>
                    <a:lnTo>
                      <a:pt x="50" y="80"/>
                    </a:lnTo>
                    <a:lnTo>
                      <a:pt x="42" y="80"/>
                    </a:lnTo>
                    <a:lnTo>
                      <a:pt x="34" y="80"/>
                    </a:lnTo>
                    <a:lnTo>
                      <a:pt x="26" y="78"/>
                    </a:lnTo>
                    <a:lnTo>
                      <a:pt x="20" y="74"/>
                    </a:lnTo>
                    <a:lnTo>
                      <a:pt x="14" y="70"/>
                    </a:lnTo>
                    <a:lnTo>
                      <a:pt x="8" y="64"/>
                    </a:lnTo>
                    <a:lnTo>
                      <a:pt x="4" y="56"/>
                    </a:lnTo>
                    <a:lnTo>
                      <a:pt x="4" y="56"/>
                    </a:lnTo>
                    <a:lnTo>
                      <a:pt x="2" y="48"/>
                    </a:lnTo>
                    <a:lnTo>
                      <a:pt x="0" y="40"/>
                    </a:lnTo>
                    <a:lnTo>
                      <a:pt x="0" y="32"/>
                    </a:lnTo>
                    <a:lnTo>
                      <a:pt x="2" y="26"/>
                    </a:lnTo>
                    <a:lnTo>
                      <a:pt x="6" y="18"/>
                    </a:lnTo>
                    <a:lnTo>
                      <a:pt x="12" y="12"/>
                    </a:lnTo>
                    <a:lnTo>
                      <a:pt x="18" y="6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32" y="0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6" y="2"/>
                    </a:lnTo>
                    <a:lnTo>
                      <a:pt x="62" y="6"/>
                    </a:lnTo>
                    <a:lnTo>
                      <a:pt x="68" y="10"/>
                    </a:lnTo>
                    <a:lnTo>
                      <a:pt x="74" y="16"/>
                    </a:lnTo>
                    <a:lnTo>
                      <a:pt x="78" y="24"/>
                    </a:lnTo>
                    <a:lnTo>
                      <a:pt x="78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43" name="Freeform 11">
                <a:extLst>
                  <a:ext uri="{FF2B5EF4-FFF2-40B4-BE49-F238E27FC236}">
                    <a16:creationId xmlns:a16="http://schemas.microsoft.com/office/drawing/2014/main" id="{1A90874B-7BC2-7D41-8FCC-274D972D1C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1475" y="3363913"/>
                <a:ext cx="130175" cy="127000"/>
              </a:xfrm>
              <a:custGeom>
                <a:avLst/>
                <a:gdLst>
                  <a:gd name="T0" fmla="*/ 24 w 82"/>
                  <a:gd name="T1" fmla="*/ 2 h 80"/>
                  <a:gd name="T2" fmla="*/ 24 w 82"/>
                  <a:gd name="T3" fmla="*/ 2 h 80"/>
                  <a:gd name="T4" fmla="*/ 32 w 82"/>
                  <a:gd name="T5" fmla="*/ 0 h 80"/>
                  <a:gd name="T6" fmla="*/ 40 w 82"/>
                  <a:gd name="T7" fmla="*/ 0 h 80"/>
                  <a:gd name="T8" fmla="*/ 48 w 82"/>
                  <a:gd name="T9" fmla="*/ 0 h 80"/>
                  <a:gd name="T10" fmla="*/ 56 w 82"/>
                  <a:gd name="T11" fmla="*/ 2 h 80"/>
                  <a:gd name="T12" fmla="*/ 62 w 82"/>
                  <a:gd name="T13" fmla="*/ 6 h 80"/>
                  <a:gd name="T14" fmla="*/ 68 w 82"/>
                  <a:gd name="T15" fmla="*/ 10 h 80"/>
                  <a:gd name="T16" fmla="*/ 74 w 82"/>
                  <a:gd name="T17" fmla="*/ 16 h 80"/>
                  <a:gd name="T18" fmla="*/ 78 w 82"/>
                  <a:gd name="T19" fmla="*/ 24 h 80"/>
                  <a:gd name="T20" fmla="*/ 78 w 82"/>
                  <a:gd name="T21" fmla="*/ 24 h 80"/>
                  <a:gd name="T22" fmla="*/ 80 w 82"/>
                  <a:gd name="T23" fmla="*/ 32 h 80"/>
                  <a:gd name="T24" fmla="*/ 82 w 82"/>
                  <a:gd name="T25" fmla="*/ 40 h 80"/>
                  <a:gd name="T26" fmla="*/ 80 w 82"/>
                  <a:gd name="T27" fmla="*/ 48 h 80"/>
                  <a:gd name="T28" fmla="*/ 78 w 82"/>
                  <a:gd name="T29" fmla="*/ 54 h 80"/>
                  <a:gd name="T30" fmla="*/ 74 w 82"/>
                  <a:gd name="T31" fmla="*/ 62 h 80"/>
                  <a:gd name="T32" fmla="*/ 70 w 82"/>
                  <a:gd name="T33" fmla="*/ 68 h 80"/>
                  <a:gd name="T34" fmla="*/ 64 w 82"/>
                  <a:gd name="T35" fmla="*/ 74 h 80"/>
                  <a:gd name="T36" fmla="*/ 56 w 82"/>
                  <a:gd name="T37" fmla="*/ 78 h 80"/>
                  <a:gd name="T38" fmla="*/ 56 w 82"/>
                  <a:gd name="T39" fmla="*/ 78 h 80"/>
                  <a:gd name="T40" fmla="*/ 50 w 82"/>
                  <a:gd name="T41" fmla="*/ 80 h 80"/>
                  <a:gd name="T42" fmla="*/ 42 w 82"/>
                  <a:gd name="T43" fmla="*/ 80 h 80"/>
                  <a:gd name="T44" fmla="*/ 34 w 82"/>
                  <a:gd name="T45" fmla="*/ 80 h 80"/>
                  <a:gd name="T46" fmla="*/ 26 w 82"/>
                  <a:gd name="T47" fmla="*/ 78 h 80"/>
                  <a:gd name="T48" fmla="*/ 18 w 82"/>
                  <a:gd name="T49" fmla="*/ 74 h 80"/>
                  <a:gd name="T50" fmla="*/ 12 w 82"/>
                  <a:gd name="T51" fmla="*/ 70 h 80"/>
                  <a:gd name="T52" fmla="*/ 8 w 82"/>
                  <a:gd name="T53" fmla="*/ 64 h 80"/>
                  <a:gd name="T54" fmla="*/ 4 w 82"/>
                  <a:gd name="T55" fmla="*/ 56 h 80"/>
                  <a:gd name="T56" fmla="*/ 4 w 82"/>
                  <a:gd name="T57" fmla="*/ 56 h 80"/>
                  <a:gd name="T58" fmla="*/ 0 w 82"/>
                  <a:gd name="T59" fmla="*/ 48 h 80"/>
                  <a:gd name="T60" fmla="*/ 0 w 82"/>
                  <a:gd name="T61" fmla="*/ 40 h 80"/>
                  <a:gd name="T62" fmla="*/ 0 w 82"/>
                  <a:gd name="T63" fmla="*/ 34 h 80"/>
                  <a:gd name="T64" fmla="*/ 2 w 82"/>
                  <a:gd name="T65" fmla="*/ 26 h 80"/>
                  <a:gd name="T66" fmla="*/ 6 w 82"/>
                  <a:gd name="T67" fmla="*/ 18 h 80"/>
                  <a:gd name="T68" fmla="*/ 10 w 82"/>
                  <a:gd name="T69" fmla="*/ 12 h 80"/>
                  <a:gd name="T70" fmla="*/ 16 w 82"/>
                  <a:gd name="T71" fmla="*/ 8 h 80"/>
                  <a:gd name="T72" fmla="*/ 24 w 82"/>
                  <a:gd name="T73" fmla="*/ 2 h 80"/>
                  <a:gd name="T74" fmla="*/ 24 w 82"/>
                  <a:gd name="T75" fmla="*/ 2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80">
                    <a:moveTo>
                      <a:pt x="24" y="2"/>
                    </a:moveTo>
                    <a:lnTo>
                      <a:pt x="24" y="2"/>
                    </a:lnTo>
                    <a:lnTo>
                      <a:pt x="32" y="0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6" y="2"/>
                    </a:lnTo>
                    <a:lnTo>
                      <a:pt x="62" y="6"/>
                    </a:lnTo>
                    <a:lnTo>
                      <a:pt x="68" y="10"/>
                    </a:lnTo>
                    <a:lnTo>
                      <a:pt x="74" y="16"/>
                    </a:lnTo>
                    <a:lnTo>
                      <a:pt x="78" y="24"/>
                    </a:lnTo>
                    <a:lnTo>
                      <a:pt x="78" y="24"/>
                    </a:lnTo>
                    <a:lnTo>
                      <a:pt x="80" y="32"/>
                    </a:lnTo>
                    <a:lnTo>
                      <a:pt x="82" y="40"/>
                    </a:lnTo>
                    <a:lnTo>
                      <a:pt x="80" y="48"/>
                    </a:lnTo>
                    <a:lnTo>
                      <a:pt x="78" y="54"/>
                    </a:lnTo>
                    <a:lnTo>
                      <a:pt x="74" y="62"/>
                    </a:lnTo>
                    <a:lnTo>
                      <a:pt x="70" y="68"/>
                    </a:lnTo>
                    <a:lnTo>
                      <a:pt x="64" y="74"/>
                    </a:lnTo>
                    <a:lnTo>
                      <a:pt x="56" y="78"/>
                    </a:lnTo>
                    <a:lnTo>
                      <a:pt x="56" y="78"/>
                    </a:lnTo>
                    <a:lnTo>
                      <a:pt x="50" y="80"/>
                    </a:lnTo>
                    <a:lnTo>
                      <a:pt x="42" y="80"/>
                    </a:lnTo>
                    <a:lnTo>
                      <a:pt x="34" y="80"/>
                    </a:lnTo>
                    <a:lnTo>
                      <a:pt x="26" y="78"/>
                    </a:lnTo>
                    <a:lnTo>
                      <a:pt x="18" y="74"/>
                    </a:lnTo>
                    <a:lnTo>
                      <a:pt x="12" y="70"/>
                    </a:lnTo>
                    <a:lnTo>
                      <a:pt x="8" y="64"/>
                    </a:lnTo>
                    <a:lnTo>
                      <a:pt x="4" y="56"/>
                    </a:lnTo>
                    <a:lnTo>
                      <a:pt x="4" y="56"/>
                    </a:lnTo>
                    <a:lnTo>
                      <a:pt x="0" y="48"/>
                    </a:lnTo>
                    <a:lnTo>
                      <a:pt x="0" y="40"/>
                    </a:lnTo>
                    <a:lnTo>
                      <a:pt x="0" y="34"/>
                    </a:lnTo>
                    <a:lnTo>
                      <a:pt x="2" y="26"/>
                    </a:lnTo>
                    <a:lnTo>
                      <a:pt x="6" y="18"/>
                    </a:lnTo>
                    <a:lnTo>
                      <a:pt x="10" y="12"/>
                    </a:lnTo>
                    <a:lnTo>
                      <a:pt x="16" y="8"/>
                    </a:lnTo>
                    <a:lnTo>
                      <a:pt x="24" y="2"/>
                    </a:lnTo>
                    <a:lnTo>
                      <a:pt x="24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44" name="Freeform 12">
                <a:extLst>
                  <a:ext uri="{FF2B5EF4-FFF2-40B4-BE49-F238E27FC236}">
                    <a16:creationId xmlns:a16="http://schemas.microsoft.com/office/drawing/2014/main" id="{7B783583-014E-C84D-BA5D-68171C7E1C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0850" y="3175001"/>
                <a:ext cx="127000" cy="128588"/>
              </a:xfrm>
              <a:custGeom>
                <a:avLst/>
                <a:gdLst>
                  <a:gd name="T0" fmla="*/ 54 w 80"/>
                  <a:gd name="T1" fmla="*/ 2 h 81"/>
                  <a:gd name="T2" fmla="*/ 54 w 80"/>
                  <a:gd name="T3" fmla="*/ 2 h 81"/>
                  <a:gd name="T4" fmla="*/ 62 w 80"/>
                  <a:gd name="T5" fmla="*/ 6 h 81"/>
                  <a:gd name="T6" fmla="*/ 68 w 80"/>
                  <a:gd name="T7" fmla="*/ 10 h 81"/>
                  <a:gd name="T8" fmla="*/ 74 w 80"/>
                  <a:gd name="T9" fmla="*/ 16 h 81"/>
                  <a:gd name="T10" fmla="*/ 78 w 80"/>
                  <a:gd name="T11" fmla="*/ 24 h 81"/>
                  <a:gd name="T12" fmla="*/ 80 w 80"/>
                  <a:gd name="T13" fmla="*/ 32 h 81"/>
                  <a:gd name="T14" fmla="*/ 80 w 80"/>
                  <a:gd name="T15" fmla="*/ 38 h 81"/>
                  <a:gd name="T16" fmla="*/ 80 w 80"/>
                  <a:gd name="T17" fmla="*/ 46 h 81"/>
                  <a:gd name="T18" fmla="*/ 78 w 80"/>
                  <a:gd name="T19" fmla="*/ 54 h 81"/>
                  <a:gd name="T20" fmla="*/ 78 w 80"/>
                  <a:gd name="T21" fmla="*/ 54 h 81"/>
                  <a:gd name="T22" fmla="*/ 74 w 80"/>
                  <a:gd name="T23" fmla="*/ 62 h 81"/>
                  <a:gd name="T24" fmla="*/ 70 w 80"/>
                  <a:gd name="T25" fmla="*/ 68 h 81"/>
                  <a:gd name="T26" fmla="*/ 64 w 80"/>
                  <a:gd name="T27" fmla="*/ 75 h 81"/>
                  <a:gd name="T28" fmla="*/ 56 w 80"/>
                  <a:gd name="T29" fmla="*/ 79 h 81"/>
                  <a:gd name="T30" fmla="*/ 50 w 80"/>
                  <a:gd name="T31" fmla="*/ 81 h 81"/>
                  <a:gd name="T32" fmla="*/ 42 w 80"/>
                  <a:gd name="T33" fmla="*/ 81 h 81"/>
                  <a:gd name="T34" fmla="*/ 34 w 80"/>
                  <a:gd name="T35" fmla="*/ 81 h 81"/>
                  <a:gd name="T36" fmla="*/ 26 w 80"/>
                  <a:gd name="T37" fmla="*/ 79 h 81"/>
                  <a:gd name="T38" fmla="*/ 26 w 80"/>
                  <a:gd name="T39" fmla="*/ 79 h 81"/>
                  <a:gd name="T40" fmla="*/ 18 w 80"/>
                  <a:gd name="T41" fmla="*/ 75 h 81"/>
                  <a:gd name="T42" fmla="*/ 12 w 80"/>
                  <a:gd name="T43" fmla="*/ 71 h 81"/>
                  <a:gd name="T44" fmla="*/ 6 w 80"/>
                  <a:gd name="T45" fmla="*/ 64 h 81"/>
                  <a:gd name="T46" fmla="*/ 4 w 80"/>
                  <a:gd name="T47" fmla="*/ 56 h 81"/>
                  <a:gd name="T48" fmla="*/ 0 w 80"/>
                  <a:gd name="T49" fmla="*/ 50 h 81"/>
                  <a:gd name="T50" fmla="*/ 0 w 80"/>
                  <a:gd name="T51" fmla="*/ 42 h 81"/>
                  <a:gd name="T52" fmla="*/ 0 w 80"/>
                  <a:gd name="T53" fmla="*/ 34 h 81"/>
                  <a:gd name="T54" fmla="*/ 2 w 80"/>
                  <a:gd name="T55" fmla="*/ 26 h 81"/>
                  <a:gd name="T56" fmla="*/ 2 w 80"/>
                  <a:gd name="T57" fmla="*/ 26 h 81"/>
                  <a:gd name="T58" fmla="*/ 6 w 80"/>
                  <a:gd name="T59" fmla="*/ 18 h 81"/>
                  <a:gd name="T60" fmla="*/ 10 w 80"/>
                  <a:gd name="T61" fmla="*/ 12 h 81"/>
                  <a:gd name="T62" fmla="*/ 16 w 80"/>
                  <a:gd name="T63" fmla="*/ 6 h 81"/>
                  <a:gd name="T64" fmla="*/ 24 w 80"/>
                  <a:gd name="T65" fmla="*/ 2 h 81"/>
                  <a:gd name="T66" fmla="*/ 32 w 80"/>
                  <a:gd name="T67" fmla="*/ 0 h 81"/>
                  <a:gd name="T68" fmla="*/ 38 w 80"/>
                  <a:gd name="T69" fmla="*/ 0 h 81"/>
                  <a:gd name="T70" fmla="*/ 46 w 80"/>
                  <a:gd name="T71" fmla="*/ 0 h 81"/>
                  <a:gd name="T72" fmla="*/ 54 w 80"/>
                  <a:gd name="T73" fmla="*/ 2 h 81"/>
                  <a:gd name="T74" fmla="*/ 54 w 80"/>
                  <a:gd name="T75" fmla="*/ 2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0" h="81">
                    <a:moveTo>
                      <a:pt x="54" y="2"/>
                    </a:moveTo>
                    <a:lnTo>
                      <a:pt x="54" y="2"/>
                    </a:lnTo>
                    <a:lnTo>
                      <a:pt x="62" y="6"/>
                    </a:lnTo>
                    <a:lnTo>
                      <a:pt x="68" y="10"/>
                    </a:lnTo>
                    <a:lnTo>
                      <a:pt x="74" y="16"/>
                    </a:lnTo>
                    <a:lnTo>
                      <a:pt x="78" y="24"/>
                    </a:lnTo>
                    <a:lnTo>
                      <a:pt x="80" y="32"/>
                    </a:lnTo>
                    <a:lnTo>
                      <a:pt x="80" y="38"/>
                    </a:lnTo>
                    <a:lnTo>
                      <a:pt x="80" y="46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4" y="62"/>
                    </a:lnTo>
                    <a:lnTo>
                      <a:pt x="70" y="68"/>
                    </a:lnTo>
                    <a:lnTo>
                      <a:pt x="64" y="75"/>
                    </a:lnTo>
                    <a:lnTo>
                      <a:pt x="56" y="79"/>
                    </a:lnTo>
                    <a:lnTo>
                      <a:pt x="50" y="81"/>
                    </a:lnTo>
                    <a:lnTo>
                      <a:pt x="42" y="81"/>
                    </a:lnTo>
                    <a:lnTo>
                      <a:pt x="34" y="81"/>
                    </a:lnTo>
                    <a:lnTo>
                      <a:pt x="26" y="79"/>
                    </a:lnTo>
                    <a:lnTo>
                      <a:pt x="26" y="79"/>
                    </a:lnTo>
                    <a:lnTo>
                      <a:pt x="18" y="75"/>
                    </a:lnTo>
                    <a:lnTo>
                      <a:pt x="12" y="71"/>
                    </a:lnTo>
                    <a:lnTo>
                      <a:pt x="6" y="64"/>
                    </a:lnTo>
                    <a:lnTo>
                      <a:pt x="4" y="56"/>
                    </a:lnTo>
                    <a:lnTo>
                      <a:pt x="0" y="50"/>
                    </a:lnTo>
                    <a:lnTo>
                      <a:pt x="0" y="42"/>
                    </a:lnTo>
                    <a:lnTo>
                      <a:pt x="0" y="34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6" y="18"/>
                    </a:lnTo>
                    <a:lnTo>
                      <a:pt x="10" y="12"/>
                    </a:lnTo>
                    <a:lnTo>
                      <a:pt x="16" y="6"/>
                    </a:lnTo>
                    <a:lnTo>
                      <a:pt x="24" y="2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46" y="0"/>
                    </a:lnTo>
                    <a:lnTo>
                      <a:pt x="54" y="2"/>
                    </a:lnTo>
                    <a:lnTo>
                      <a:pt x="54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45" name="Freeform 13">
                <a:extLst>
                  <a:ext uri="{FF2B5EF4-FFF2-40B4-BE49-F238E27FC236}">
                    <a16:creationId xmlns:a16="http://schemas.microsoft.com/office/drawing/2014/main" id="{260DCC5E-86CF-CC46-A4DF-6644287455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5425" y="3452813"/>
                <a:ext cx="361950" cy="233363"/>
              </a:xfrm>
              <a:custGeom>
                <a:avLst/>
                <a:gdLst>
                  <a:gd name="T0" fmla="*/ 220 w 228"/>
                  <a:gd name="T1" fmla="*/ 6 h 147"/>
                  <a:gd name="T2" fmla="*/ 202 w 228"/>
                  <a:gd name="T3" fmla="*/ 0 h 147"/>
                  <a:gd name="T4" fmla="*/ 184 w 228"/>
                  <a:gd name="T5" fmla="*/ 8 h 147"/>
                  <a:gd name="T6" fmla="*/ 182 w 228"/>
                  <a:gd name="T7" fmla="*/ 12 h 147"/>
                  <a:gd name="T8" fmla="*/ 182 w 228"/>
                  <a:gd name="T9" fmla="*/ 12 h 147"/>
                  <a:gd name="T10" fmla="*/ 170 w 228"/>
                  <a:gd name="T11" fmla="*/ 28 h 147"/>
                  <a:gd name="T12" fmla="*/ 154 w 228"/>
                  <a:gd name="T13" fmla="*/ 40 h 147"/>
                  <a:gd name="T14" fmla="*/ 128 w 228"/>
                  <a:gd name="T15" fmla="*/ 42 h 147"/>
                  <a:gd name="T16" fmla="*/ 94 w 228"/>
                  <a:gd name="T17" fmla="*/ 30 h 147"/>
                  <a:gd name="T18" fmla="*/ 94 w 228"/>
                  <a:gd name="T19" fmla="*/ 30 h 147"/>
                  <a:gd name="T20" fmla="*/ 74 w 228"/>
                  <a:gd name="T21" fmla="*/ 22 h 147"/>
                  <a:gd name="T22" fmla="*/ 54 w 228"/>
                  <a:gd name="T23" fmla="*/ 22 h 147"/>
                  <a:gd name="T24" fmla="*/ 34 w 228"/>
                  <a:gd name="T25" fmla="*/ 28 h 147"/>
                  <a:gd name="T26" fmla="*/ 18 w 228"/>
                  <a:gd name="T27" fmla="*/ 40 h 147"/>
                  <a:gd name="T28" fmla="*/ 10 w 228"/>
                  <a:gd name="T29" fmla="*/ 52 h 147"/>
                  <a:gd name="T30" fmla="*/ 2 w 228"/>
                  <a:gd name="T31" fmla="*/ 74 h 147"/>
                  <a:gd name="T32" fmla="*/ 2 w 228"/>
                  <a:gd name="T33" fmla="*/ 99 h 147"/>
                  <a:gd name="T34" fmla="*/ 12 w 228"/>
                  <a:gd name="T35" fmla="*/ 121 h 147"/>
                  <a:gd name="T36" fmla="*/ 20 w 228"/>
                  <a:gd name="T37" fmla="*/ 131 h 147"/>
                  <a:gd name="T38" fmla="*/ 42 w 228"/>
                  <a:gd name="T39" fmla="*/ 143 h 147"/>
                  <a:gd name="T40" fmla="*/ 66 w 228"/>
                  <a:gd name="T41" fmla="*/ 147 h 147"/>
                  <a:gd name="T42" fmla="*/ 88 w 228"/>
                  <a:gd name="T43" fmla="*/ 141 h 147"/>
                  <a:gd name="T44" fmla="*/ 108 w 228"/>
                  <a:gd name="T45" fmla="*/ 127 h 147"/>
                  <a:gd name="T46" fmla="*/ 118 w 228"/>
                  <a:gd name="T47" fmla="*/ 115 h 147"/>
                  <a:gd name="T48" fmla="*/ 124 w 228"/>
                  <a:gd name="T49" fmla="*/ 101 h 147"/>
                  <a:gd name="T50" fmla="*/ 130 w 228"/>
                  <a:gd name="T51" fmla="*/ 81 h 147"/>
                  <a:gd name="T52" fmla="*/ 148 w 228"/>
                  <a:gd name="T53" fmla="*/ 56 h 147"/>
                  <a:gd name="T54" fmla="*/ 168 w 228"/>
                  <a:gd name="T55" fmla="*/ 46 h 147"/>
                  <a:gd name="T56" fmla="*/ 188 w 228"/>
                  <a:gd name="T57" fmla="*/ 48 h 147"/>
                  <a:gd name="T58" fmla="*/ 196 w 228"/>
                  <a:gd name="T59" fmla="*/ 50 h 147"/>
                  <a:gd name="T60" fmla="*/ 204 w 228"/>
                  <a:gd name="T61" fmla="*/ 50 h 147"/>
                  <a:gd name="T62" fmla="*/ 216 w 228"/>
                  <a:gd name="T63" fmla="*/ 46 h 147"/>
                  <a:gd name="T64" fmla="*/ 222 w 228"/>
                  <a:gd name="T65" fmla="*/ 42 h 147"/>
                  <a:gd name="T66" fmla="*/ 228 w 228"/>
                  <a:gd name="T67" fmla="*/ 24 h 147"/>
                  <a:gd name="T68" fmla="*/ 220 w 228"/>
                  <a:gd name="T69" fmla="*/ 6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28" h="147">
                    <a:moveTo>
                      <a:pt x="220" y="6"/>
                    </a:moveTo>
                    <a:lnTo>
                      <a:pt x="220" y="6"/>
                    </a:lnTo>
                    <a:lnTo>
                      <a:pt x="212" y="2"/>
                    </a:lnTo>
                    <a:lnTo>
                      <a:pt x="202" y="0"/>
                    </a:lnTo>
                    <a:lnTo>
                      <a:pt x="194" y="2"/>
                    </a:lnTo>
                    <a:lnTo>
                      <a:pt x="184" y="8"/>
                    </a:lnTo>
                    <a:lnTo>
                      <a:pt x="184" y="8"/>
                    </a:lnTo>
                    <a:lnTo>
                      <a:pt x="182" y="12"/>
                    </a:lnTo>
                    <a:lnTo>
                      <a:pt x="182" y="12"/>
                    </a:lnTo>
                    <a:lnTo>
                      <a:pt x="182" y="12"/>
                    </a:lnTo>
                    <a:lnTo>
                      <a:pt x="176" y="20"/>
                    </a:lnTo>
                    <a:lnTo>
                      <a:pt x="170" y="28"/>
                    </a:lnTo>
                    <a:lnTo>
                      <a:pt x="162" y="36"/>
                    </a:lnTo>
                    <a:lnTo>
                      <a:pt x="154" y="40"/>
                    </a:lnTo>
                    <a:lnTo>
                      <a:pt x="142" y="44"/>
                    </a:lnTo>
                    <a:lnTo>
                      <a:pt x="128" y="42"/>
                    </a:lnTo>
                    <a:lnTo>
                      <a:pt x="112" y="38"/>
                    </a:lnTo>
                    <a:lnTo>
                      <a:pt x="94" y="30"/>
                    </a:lnTo>
                    <a:lnTo>
                      <a:pt x="94" y="30"/>
                    </a:lnTo>
                    <a:lnTo>
                      <a:pt x="94" y="30"/>
                    </a:lnTo>
                    <a:lnTo>
                      <a:pt x="84" y="26"/>
                    </a:lnTo>
                    <a:lnTo>
                      <a:pt x="74" y="22"/>
                    </a:lnTo>
                    <a:lnTo>
                      <a:pt x="64" y="22"/>
                    </a:lnTo>
                    <a:lnTo>
                      <a:pt x="54" y="22"/>
                    </a:lnTo>
                    <a:lnTo>
                      <a:pt x="44" y="24"/>
                    </a:lnTo>
                    <a:lnTo>
                      <a:pt x="34" y="28"/>
                    </a:lnTo>
                    <a:lnTo>
                      <a:pt x="26" y="34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0" y="52"/>
                    </a:lnTo>
                    <a:lnTo>
                      <a:pt x="4" y="62"/>
                    </a:lnTo>
                    <a:lnTo>
                      <a:pt x="2" y="74"/>
                    </a:lnTo>
                    <a:lnTo>
                      <a:pt x="0" y="87"/>
                    </a:lnTo>
                    <a:lnTo>
                      <a:pt x="2" y="99"/>
                    </a:lnTo>
                    <a:lnTo>
                      <a:pt x="6" y="111"/>
                    </a:lnTo>
                    <a:lnTo>
                      <a:pt x="12" y="121"/>
                    </a:lnTo>
                    <a:lnTo>
                      <a:pt x="20" y="131"/>
                    </a:lnTo>
                    <a:lnTo>
                      <a:pt x="20" y="131"/>
                    </a:lnTo>
                    <a:lnTo>
                      <a:pt x="30" y="137"/>
                    </a:lnTo>
                    <a:lnTo>
                      <a:pt x="42" y="143"/>
                    </a:lnTo>
                    <a:lnTo>
                      <a:pt x="54" y="147"/>
                    </a:lnTo>
                    <a:lnTo>
                      <a:pt x="66" y="147"/>
                    </a:lnTo>
                    <a:lnTo>
                      <a:pt x="76" y="145"/>
                    </a:lnTo>
                    <a:lnTo>
                      <a:pt x="88" y="141"/>
                    </a:lnTo>
                    <a:lnTo>
                      <a:pt x="100" y="135"/>
                    </a:lnTo>
                    <a:lnTo>
                      <a:pt x="108" y="127"/>
                    </a:lnTo>
                    <a:lnTo>
                      <a:pt x="108" y="127"/>
                    </a:lnTo>
                    <a:lnTo>
                      <a:pt x="118" y="115"/>
                    </a:lnTo>
                    <a:lnTo>
                      <a:pt x="124" y="101"/>
                    </a:lnTo>
                    <a:lnTo>
                      <a:pt x="124" y="101"/>
                    </a:lnTo>
                    <a:lnTo>
                      <a:pt x="124" y="101"/>
                    </a:lnTo>
                    <a:lnTo>
                      <a:pt x="130" y="81"/>
                    </a:lnTo>
                    <a:lnTo>
                      <a:pt x="138" y="66"/>
                    </a:lnTo>
                    <a:lnTo>
                      <a:pt x="148" y="56"/>
                    </a:lnTo>
                    <a:lnTo>
                      <a:pt x="156" y="50"/>
                    </a:lnTo>
                    <a:lnTo>
                      <a:pt x="168" y="46"/>
                    </a:lnTo>
                    <a:lnTo>
                      <a:pt x="178" y="46"/>
                    </a:lnTo>
                    <a:lnTo>
                      <a:pt x="188" y="48"/>
                    </a:lnTo>
                    <a:lnTo>
                      <a:pt x="196" y="50"/>
                    </a:lnTo>
                    <a:lnTo>
                      <a:pt x="196" y="50"/>
                    </a:lnTo>
                    <a:lnTo>
                      <a:pt x="196" y="50"/>
                    </a:lnTo>
                    <a:lnTo>
                      <a:pt x="204" y="50"/>
                    </a:lnTo>
                    <a:lnTo>
                      <a:pt x="210" y="50"/>
                    </a:lnTo>
                    <a:lnTo>
                      <a:pt x="216" y="46"/>
                    </a:lnTo>
                    <a:lnTo>
                      <a:pt x="222" y="42"/>
                    </a:lnTo>
                    <a:lnTo>
                      <a:pt x="222" y="42"/>
                    </a:lnTo>
                    <a:lnTo>
                      <a:pt x="228" y="34"/>
                    </a:lnTo>
                    <a:lnTo>
                      <a:pt x="228" y="24"/>
                    </a:lnTo>
                    <a:lnTo>
                      <a:pt x="226" y="14"/>
                    </a:lnTo>
                    <a:lnTo>
                      <a:pt x="220" y="6"/>
                    </a:lnTo>
                    <a:lnTo>
                      <a:pt x="220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46" name="Freeform 14">
                <a:extLst>
                  <a:ext uri="{FF2B5EF4-FFF2-40B4-BE49-F238E27FC236}">
                    <a16:creationId xmlns:a16="http://schemas.microsoft.com/office/drawing/2014/main" id="{C75C2A31-9FE5-994F-86BC-7762AF26D0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7675" y="3541713"/>
                <a:ext cx="231775" cy="365125"/>
              </a:xfrm>
              <a:custGeom>
                <a:avLst/>
                <a:gdLst>
                  <a:gd name="T0" fmla="*/ 146 w 146"/>
                  <a:gd name="T1" fmla="*/ 25 h 230"/>
                  <a:gd name="T2" fmla="*/ 138 w 146"/>
                  <a:gd name="T3" fmla="*/ 8 h 230"/>
                  <a:gd name="T4" fmla="*/ 120 w 146"/>
                  <a:gd name="T5" fmla="*/ 0 h 230"/>
                  <a:gd name="T6" fmla="*/ 110 w 146"/>
                  <a:gd name="T7" fmla="*/ 2 h 230"/>
                  <a:gd name="T8" fmla="*/ 96 w 146"/>
                  <a:gd name="T9" fmla="*/ 16 h 230"/>
                  <a:gd name="T10" fmla="*/ 94 w 146"/>
                  <a:gd name="T11" fmla="*/ 27 h 230"/>
                  <a:gd name="T12" fmla="*/ 96 w 146"/>
                  <a:gd name="T13" fmla="*/ 33 h 230"/>
                  <a:gd name="T14" fmla="*/ 98 w 146"/>
                  <a:gd name="T15" fmla="*/ 43 h 230"/>
                  <a:gd name="T16" fmla="*/ 98 w 146"/>
                  <a:gd name="T17" fmla="*/ 63 h 230"/>
                  <a:gd name="T18" fmla="*/ 90 w 146"/>
                  <a:gd name="T19" fmla="*/ 83 h 230"/>
                  <a:gd name="T20" fmla="*/ 64 w 146"/>
                  <a:gd name="T21" fmla="*/ 101 h 230"/>
                  <a:gd name="T22" fmla="*/ 46 w 146"/>
                  <a:gd name="T23" fmla="*/ 107 h 230"/>
                  <a:gd name="T24" fmla="*/ 36 w 146"/>
                  <a:gd name="T25" fmla="*/ 111 h 230"/>
                  <a:gd name="T26" fmla="*/ 18 w 146"/>
                  <a:gd name="T27" fmla="*/ 123 h 230"/>
                  <a:gd name="T28" fmla="*/ 6 w 146"/>
                  <a:gd name="T29" fmla="*/ 139 h 230"/>
                  <a:gd name="T30" fmla="*/ 0 w 146"/>
                  <a:gd name="T31" fmla="*/ 159 h 230"/>
                  <a:gd name="T32" fmla="*/ 0 w 146"/>
                  <a:gd name="T33" fmla="*/ 169 h 230"/>
                  <a:gd name="T34" fmla="*/ 6 w 146"/>
                  <a:gd name="T35" fmla="*/ 193 h 230"/>
                  <a:gd name="T36" fmla="*/ 20 w 146"/>
                  <a:gd name="T37" fmla="*/ 214 h 230"/>
                  <a:gd name="T38" fmla="*/ 40 w 146"/>
                  <a:gd name="T39" fmla="*/ 226 h 230"/>
                  <a:gd name="T40" fmla="*/ 64 w 146"/>
                  <a:gd name="T41" fmla="*/ 230 h 230"/>
                  <a:gd name="T42" fmla="*/ 76 w 146"/>
                  <a:gd name="T43" fmla="*/ 228 h 230"/>
                  <a:gd name="T44" fmla="*/ 98 w 146"/>
                  <a:gd name="T45" fmla="*/ 218 h 230"/>
                  <a:gd name="T46" fmla="*/ 114 w 146"/>
                  <a:gd name="T47" fmla="*/ 202 h 230"/>
                  <a:gd name="T48" fmla="*/ 124 w 146"/>
                  <a:gd name="T49" fmla="*/ 177 h 230"/>
                  <a:gd name="T50" fmla="*/ 124 w 146"/>
                  <a:gd name="T51" fmla="*/ 165 h 230"/>
                  <a:gd name="T52" fmla="*/ 116 w 146"/>
                  <a:gd name="T53" fmla="*/ 137 h 230"/>
                  <a:gd name="T54" fmla="*/ 116 w 146"/>
                  <a:gd name="T55" fmla="*/ 137 h 230"/>
                  <a:gd name="T56" fmla="*/ 102 w 146"/>
                  <a:gd name="T57" fmla="*/ 101 h 230"/>
                  <a:gd name="T58" fmla="*/ 104 w 146"/>
                  <a:gd name="T59" fmla="*/ 77 h 230"/>
                  <a:gd name="T60" fmla="*/ 116 w 146"/>
                  <a:gd name="T61" fmla="*/ 61 h 230"/>
                  <a:gd name="T62" fmla="*/ 132 w 146"/>
                  <a:gd name="T63" fmla="*/ 49 h 230"/>
                  <a:gd name="T64" fmla="*/ 132 w 146"/>
                  <a:gd name="T65" fmla="*/ 49 h 230"/>
                  <a:gd name="T66" fmla="*/ 142 w 146"/>
                  <a:gd name="T67" fmla="*/ 39 h 230"/>
                  <a:gd name="T68" fmla="*/ 146 w 146"/>
                  <a:gd name="T69" fmla="*/ 25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6" h="230">
                    <a:moveTo>
                      <a:pt x="146" y="25"/>
                    </a:moveTo>
                    <a:lnTo>
                      <a:pt x="146" y="25"/>
                    </a:lnTo>
                    <a:lnTo>
                      <a:pt x="142" y="16"/>
                    </a:lnTo>
                    <a:lnTo>
                      <a:pt x="138" y="8"/>
                    </a:lnTo>
                    <a:lnTo>
                      <a:pt x="130" y="2"/>
                    </a:lnTo>
                    <a:lnTo>
                      <a:pt x="120" y="0"/>
                    </a:lnTo>
                    <a:lnTo>
                      <a:pt x="120" y="0"/>
                    </a:lnTo>
                    <a:lnTo>
                      <a:pt x="110" y="2"/>
                    </a:lnTo>
                    <a:lnTo>
                      <a:pt x="102" y="8"/>
                    </a:lnTo>
                    <a:lnTo>
                      <a:pt x="96" y="16"/>
                    </a:lnTo>
                    <a:lnTo>
                      <a:pt x="94" y="27"/>
                    </a:lnTo>
                    <a:lnTo>
                      <a:pt x="94" y="27"/>
                    </a:lnTo>
                    <a:lnTo>
                      <a:pt x="96" y="33"/>
                    </a:lnTo>
                    <a:lnTo>
                      <a:pt x="96" y="33"/>
                    </a:lnTo>
                    <a:lnTo>
                      <a:pt x="96" y="33"/>
                    </a:lnTo>
                    <a:lnTo>
                      <a:pt x="98" y="43"/>
                    </a:lnTo>
                    <a:lnTo>
                      <a:pt x="98" y="53"/>
                    </a:lnTo>
                    <a:lnTo>
                      <a:pt x="98" y="63"/>
                    </a:lnTo>
                    <a:lnTo>
                      <a:pt x="96" y="73"/>
                    </a:lnTo>
                    <a:lnTo>
                      <a:pt x="90" y="83"/>
                    </a:lnTo>
                    <a:lnTo>
                      <a:pt x="80" y="93"/>
                    </a:lnTo>
                    <a:lnTo>
                      <a:pt x="64" y="101"/>
                    </a:lnTo>
                    <a:lnTo>
                      <a:pt x="46" y="107"/>
                    </a:lnTo>
                    <a:lnTo>
                      <a:pt x="46" y="107"/>
                    </a:lnTo>
                    <a:lnTo>
                      <a:pt x="46" y="107"/>
                    </a:lnTo>
                    <a:lnTo>
                      <a:pt x="36" y="111"/>
                    </a:lnTo>
                    <a:lnTo>
                      <a:pt x="26" y="115"/>
                    </a:lnTo>
                    <a:lnTo>
                      <a:pt x="18" y="123"/>
                    </a:lnTo>
                    <a:lnTo>
                      <a:pt x="12" y="131"/>
                    </a:lnTo>
                    <a:lnTo>
                      <a:pt x="6" y="139"/>
                    </a:lnTo>
                    <a:lnTo>
                      <a:pt x="2" y="149"/>
                    </a:lnTo>
                    <a:lnTo>
                      <a:pt x="0" y="159"/>
                    </a:lnTo>
                    <a:lnTo>
                      <a:pt x="0" y="169"/>
                    </a:lnTo>
                    <a:lnTo>
                      <a:pt x="0" y="169"/>
                    </a:lnTo>
                    <a:lnTo>
                      <a:pt x="2" y="181"/>
                    </a:lnTo>
                    <a:lnTo>
                      <a:pt x="6" y="193"/>
                    </a:lnTo>
                    <a:lnTo>
                      <a:pt x="12" y="204"/>
                    </a:lnTo>
                    <a:lnTo>
                      <a:pt x="20" y="214"/>
                    </a:lnTo>
                    <a:lnTo>
                      <a:pt x="28" y="222"/>
                    </a:lnTo>
                    <a:lnTo>
                      <a:pt x="40" y="226"/>
                    </a:lnTo>
                    <a:lnTo>
                      <a:pt x="52" y="230"/>
                    </a:lnTo>
                    <a:lnTo>
                      <a:pt x="64" y="230"/>
                    </a:lnTo>
                    <a:lnTo>
                      <a:pt x="64" y="230"/>
                    </a:lnTo>
                    <a:lnTo>
                      <a:pt x="76" y="228"/>
                    </a:lnTo>
                    <a:lnTo>
                      <a:pt x="88" y="224"/>
                    </a:lnTo>
                    <a:lnTo>
                      <a:pt x="98" y="218"/>
                    </a:lnTo>
                    <a:lnTo>
                      <a:pt x="108" y="210"/>
                    </a:lnTo>
                    <a:lnTo>
                      <a:pt x="114" y="202"/>
                    </a:lnTo>
                    <a:lnTo>
                      <a:pt x="120" y="189"/>
                    </a:lnTo>
                    <a:lnTo>
                      <a:pt x="124" y="177"/>
                    </a:lnTo>
                    <a:lnTo>
                      <a:pt x="124" y="165"/>
                    </a:lnTo>
                    <a:lnTo>
                      <a:pt x="124" y="165"/>
                    </a:lnTo>
                    <a:lnTo>
                      <a:pt x="122" y="151"/>
                    </a:lnTo>
                    <a:lnTo>
                      <a:pt x="116" y="137"/>
                    </a:lnTo>
                    <a:lnTo>
                      <a:pt x="116" y="137"/>
                    </a:lnTo>
                    <a:lnTo>
                      <a:pt x="116" y="137"/>
                    </a:lnTo>
                    <a:lnTo>
                      <a:pt x="108" y="117"/>
                    </a:lnTo>
                    <a:lnTo>
                      <a:pt x="102" y="101"/>
                    </a:lnTo>
                    <a:lnTo>
                      <a:pt x="102" y="89"/>
                    </a:lnTo>
                    <a:lnTo>
                      <a:pt x="104" y="77"/>
                    </a:lnTo>
                    <a:lnTo>
                      <a:pt x="110" y="67"/>
                    </a:lnTo>
                    <a:lnTo>
                      <a:pt x="116" y="61"/>
                    </a:lnTo>
                    <a:lnTo>
                      <a:pt x="124" y="53"/>
                    </a:lnTo>
                    <a:lnTo>
                      <a:pt x="132" y="49"/>
                    </a:lnTo>
                    <a:lnTo>
                      <a:pt x="132" y="49"/>
                    </a:lnTo>
                    <a:lnTo>
                      <a:pt x="132" y="49"/>
                    </a:lnTo>
                    <a:lnTo>
                      <a:pt x="138" y="45"/>
                    </a:lnTo>
                    <a:lnTo>
                      <a:pt x="142" y="39"/>
                    </a:lnTo>
                    <a:lnTo>
                      <a:pt x="144" y="33"/>
                    </a:lnTo>
                    <a:lnTo>
                      <a:pt x="146" y="25"/>
                    </a:lnTo>
                    <a:lnTo>
                      <a:pt x="146" y="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47" name="Freeform 15">
                <a:extLst>
                  <a:ext uri="{FF2B5EF4-FFF2-40B4-BE49-F238E27FC236}">
                    <a16:creationId xmlns:a16="http://schemas.microsoft.com/office/drawing/2014/main" id="{4F4C4C2D-0BB2-994E-A059-08A5D30E15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3900" y="3541713"/>
                <a:ext cx="231775" cy="365125"/>
              </a:xfrm>
              <a:custGeom>
                <a:avLst/>
                <a:gdLst>
                  <a:gd name="T0" fmla="*/ 126 w 146"/>
                  <a:gd name="T1" fmla="*/ 121 h 230"/>
                  <a:gd name="T2" fmla="*/ 100 w 146"/>
                  <a:gd name="T3" fmla="*/ 107 h 230"/>
                  <a:gd name="T4" fmla="*/ 100 w 146"/>
                  <a:gd name="T5" fmla="*/ 107 h 230"/>
                  <a:gd name="T6" fmla="*/ 66 w 146"/>
                  <a:gd name="T7" fmla="*/ 91 h 230"/>
                  <a:gd name="T8" fmla="*/ 50 w 146"/>
                  <a:gd name="T9" fmla="*/ 73 h 230"/>
                  <a:gd name="T10" fmla="*/ 46 w 146"/>
                  <a:gd name="T11" fmla="*/ 53 h 230"/>
                  <a:gd name="T12" fmla="*/ 50 w 146"/>
                  <a:gd name="T13" fmla="*/ 33 h 230"/>
                  <a:gd name="T14" fmla="*/ 50 w 146"/>
                  <a:gd name="T15" fmla="*/ 33 h 230"/>
                  <a:gd name="T16" fmla="*/ 50 w 146"/>
                  <a:gd name="T17" fmla="*/ 21 h 230"/>
                  <a:gd name="T18" fmla="*/ 44 w 146"/>
                  <a:gd name="T19" fmla="*/ 8 h 230"/>
                  <a:gd name="T20" fmla="*/ 34 w 146"/>
                  <a:gd name="T21" fmla="*/ 2 h 230"/>
                  <a:gd name="T22" fmla="*/ 16 w 146"/>
                  <a:gd name="T23" fmla="*/ 2 h 230"/>
                  <a:gd name="T24" fmla="*/ 8 w 146"/>
                  <a:gd name="T25" fmla="*/ 8 h 230"/>
                  <a:gd name="T26" fmla="*/ 0 w 146"/>
                  <a:gd name="T27" fmla="*/ 27 h 230"/>
                  <a:gd name="T28" fmla="*/ 8 w 146"/>
                  <a:gd name="T29" fmla="*/ 45 h 230"/>
                  <a:gd name="T30" fmla="*/ 14 w 146"/>
                  <a:gd name="T31" fmla="*/ 49 h 230"/>
                  <a:gd name="T32" fmla="*/ 14 w 146"/>
                  <a:gd name="T33" fmla="*/ 49 h 230"/>
                  <a:gd name="T34" fmla="*/ 30 w 146"/>
                  <a:gd name="T35" fmla="*/ 61 h 230"/>
                  <a:gd name="T36" fmla="*/ 42 w 146"/>
                  <a:gd name="T37" fmla="*/ 77 h 230"/>
                  <a:gd name="T38" fmla="*/ 44 w 146"/>
                  <a:gd name="T39" fmla="*/ 101 h 230"/>
                  <a:gd name="T40" fmla="*/ 30 w 146"/>
                  <a:gd name="T41" fmla="*/ 137 h 230"/>
                  <a:gd name="T42" fmla="*/ 30 w 146"/>
                  <a:gd name="T43" fmla="*/ 137 h 230"/>
                  <a:gd name="T44" fmla="*/ 22 w 146"/>
                  <a:gd name="T45" fmla="*/ 155 h 230"/>
                  <a:gd name="T46" fmla="*/ 22 w 146"/>
                  <a:gd name="T47" fmla="*/ 177 h 230"/>
                  <a:gd name="T48" fmla="*/ 28 w 146"/>
                  <a:gd name="T49" fmla="*/ 195 h 230"/>
                  <a:gd name="T50" fmla="*/ 42 w 146"/>
                  <a:gd name="T51" fmla="*/ 214 h 230"/>
                  <a:gd name="T52" fmla="*/ 52 w 146"/>
                  <a:gd name="T53" fmla="*/ 222 h 230"/>
                  <a:gd name="T54" fmla="*/ 74 w 146"/>
                  <a:gd name="T55" fmla="*/ 230 h 230"/>
                  <a:gd name="T56" fmla="*/ 98 w 146"/>
                  <a:gd name="T57" fmla="*/ 228 h 230"/>
                  <a:gd name="T58" fmla="*/ 120 w 146"/>
                  <a:gd name="T59" fmla="*/ 220 h 230"/>
                  <a:gd name="T60" fmla="*/ 130 w 146"/>
                  <a:gd name="T61" fmla="*/ 210 h 230"/>
                  <a:gd name="T62" fmla="*/ 142 w 146"/>
                  <a:gd name="T63" fmla="*/ 189 h 230"/>
                  <a:gd name="T64" fmla="*/ 146 w 146"/>
                  <a:gd name="T65" fmla="*/ 165 h 230"/>
                  <a:gd name="T66" fmla="*/ 142 w 146"/>
                  <a:gd name="T67" fmla="*/ 141 h 230"/>
                  <a:gd name="T68" fmla="*/ 126 w 146"/>
                  <a:gd name="T69" fmla="*/ 121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6" h="230">
                    <a:moveTo>
                      <a:pt x="126" y="121"/>
                    </a:moveTo>
                    <a:lnTo>
                      <a:pt x="126" y="121"/>
                    </a:lnTo>
                    <a:lnTo>
                      <a:pt x="114" y="113"/>
                    </a:lnTo>
                    <a:lnTo>
                      <a:pt x="100" y="107"/>
                    </a:lnTo>
                    <a:lnTo>
                      <a:pt x="100" y="107"/>
                    </a:lnTo>
                    <a:lnTo>
                      <a:pt x="100" y="107"/>
                    </a:lnTo>
                    <a:lnTo>
                      <a:pt x="80" y="99"/>
                    </a:lnTo>
                    <a:lnTo>
                      <a:pt x="66" y="91"/>
                    </a:lnTo>
                    <a:lnTo>
                      <a:pt x="56" y="83"/>
                    </a:lnTo>
                    <a:lnTo>
                      <a:pt x="50" y="73"/>
                    </a:lnTo>
                    <a:lnTo>
                      <a:pt x="48" y="63"/>
                    </a:lnTo>
                    <a:lnTo>
                      <a:pt x="46" y="53"/>
                    </a:lnTo>
                    <a:lnTo>
                      <a:pt x="48" y="43"/>
                    </a:lnTo>
                    <a:lnTo>
                      <a:pt x="50" y="33"/>
                    </a:lnTo>
                    <a:lnTo>
                      <a:pt x="50" y="33"/>
                    </a:lnTo>
                    <a:lnTo>
                      <a:pt x="50" y="33"/>
                    </a:lnTo>
                    <a:lnTo>
                      <a:pt x="50" y="27"/>
                    </a:lnTo>
                    <a:lnTo>
                      <a:pt x="50" y="21"/>
                    </a:lnTo>
                    <a:lnTo>
                      <a:pt x="48" y="12"/>
                    </a:lnTo>
                    <a:lnTo>
                      <a:pt x="44" y="8"/>
                    </a:lnTo>
                    <a:lnTo>
                      <a:pt x="44" y="8"/>
                    </a:lnTo>
                    <a:lnTo>
                      <a:pt x="34" y="2"/>
                    </a:lnTo>
                    <a:lnTo>
                      <a:pt x="24" y="0"/>
                    </a:lnTo>
                    <a:lnTo>
                      <a:pt x="16" y="2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7"/>
                    </a:lnTo>
                    <a:lnTo>
                      <a:pt x="8" y="45"/>
                    </a:lnTo>
                    <a:lnTo>
                      <a:pt x="8" y="45"/>
                    </a:lnTo>
                    <a:lnTo>
                      <a:pt x="14" y="49"/>
                    </a:lnTo>
                    <a:lnTo>
                      <a:pt x="14" y="49"/>
                    </a:lnTo>
                    <a:lnTo>
                      <a:pt x="14" y="49"/>
                    </a:lnTo>
                    <a:lnTo>
                      <a:pt x="22" y="53"/>
                    </a:lnTo>
                    <a:lnTo>
                      <a:pt x="30" y="61"/>
                    </a:lnTo>
                    <a:lnTo>
                      <a:pt x="36" y="67"/>
                    </a:lnTo>
                    <a:lnTo>
                      <a:pt x="42" y="77"/>
                    </a:lnTo>
                    <a:lnTo>
                      <a:pt x="44" y="89"/>
                    </a:lnTo>
                    <a:lnTo>
                      <a:pt x="44" y="101"/>
                    </a:lnTo>
                    <a:lnTo>
                      <a:pt x="38" y="117"/>
                    </a:lnTo>
                    <a:lnTo>
                      <a:pt x="30" y="137"/>
                    </a:lnTo>
                    <a:lnTo>
                      <a:pt x="30" y="137"/>
                    </a:lnTo>
                    <a:lnTo>
                      <a:pt x="30" y="137"/>
                    </a:lnTo>
                    <a:lnTo>
                      <a:pt x="26" y="145"/>
                    </a:lnTo>
                    <a:lnTo>
                      <a:pt x="22" y="155"/>
                    </a:lnTo>
                    <a:lnTo>
                      <a:pt x="22" y="165"/>
                    </a:lnTo>
                    <a:lnTo>
                      <a:pt x="22" y="177"/>
                    </a:lnTo>
                    <a:lnTo>
                      <a:pt x="24" y="187"/>
                    </a:lnTo>
                    <a:lnTo>
                      <a:pt x="28" y="195"/>
                    </a:lnTo>
                    <a:lnTo>
                      <a:pt x="34" y="206"/>
                    </a:lnTo>
                    <a:lnTo>
                      <a:pt x="42" y="214"/>
                    </a:lnTo>
                    <a:lnTo>
                      <a:pt x="42" y="214"/>
                    </a:lnTo>
                    <a:lnTo>
                      <a:pt x="52" y="222"/>
                    </a:lnTo>
                    <a:lnTo>
                      <a:pt x="62" y="226"/>
                    </a:lnTo>
                    <a:lnTo>
                      <a:pt x="74" y="230"/>
                    </a:lnTo>
                    <a:lnTo>
                      <a:pt x="86" y="230"/>
                    </a:lnTo>
                    <a:lnTo>
                      <a:pt x="98" y="228"/>
                    </a:lnTo>
                    <a:lnTo>
                      <a:pt x="110" y="226"/>
                    </a:lnTo>
                    <a:lnTo>
                      <a:pt x="120" y="220"/>
                    </a:lnTo>
                    <a:lnTo>
                      <a:pt x="130" y="210"/>
                    </a:lnTo>
                    <a:lnTo>
                      <a:pt x="130" y="210"/>
                    </a:lnTo>
                    <a:lnTo>
                      <a:pt x="138" y="199"/>
                    </a:lnTo>
                    <a:lnTo>
                      <a:pt x="142" y="189"/>
                    </a:lnTo>
                    <a:lnTo>
                      <a:pt x="146" y="177"/>
                    </a:lnTo>
                    <a:lnTo>
                      <a:pt x="146" y="165"/>
                    </a:lnTo>
                    <a:lnTo>
                      <a:pt x="146" y="153"/>
                    </a:lnTo>
                    <a:lnTo>
                      <a:pt x="142" y="141"/>
                    </a:lnTo>
                    <a:lnTo>
                      <a:pt x="136" y="131"/>
                    </a:lnTo>
                    <a:lnTo>
                      <a:pt x="126" y="121"/>
                    </a:lnTo>
                    <a:lnTo>
                      <a:pt x="126" y="1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48" name="Freeform 16">
                <a:extLst>
                  <a:ext uri="{FF2B5EF4-FFF2-40B4-BE49-F238E27FC236}">
                    <a16:creationId xmlns:a16="http://schemas.microsoft.com/office/drawing/2014/main" id="{BF881529-B2CA-B342-84E6-9F894526C5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2800" y="3452813"/>
                <a:ext cx="363538" cy="233363"/>
              </a:xfrm>
              <a:custGeom>
                <a:avLst/>
                <a:gdLst>
                  <a:gd name="T0" fmla="*/ 163 w 229"/>
                  <a:gd name="T1" fmla="*/ 20 h 147"/>
                  <a:gd name="T2" fmla="*/ 135 w 229"/>
                  <a:gd name="T3" fmla="*/ 28 h 147"/>
                  <a:gd name="T4" fmla="*/ 135 w 229"/>
                  <a:gd name="T5" fmla="*/ 28 h 147"/>
                  <a:gd name="T6" fmla="*/ 102 w 229"/>
                  <a:gd name="T7" fmla="*/ 42 h 147"/>
                  <a:gd name="T8" fmla="*/ 76 w 229"/>
                  <a:gd name="T9" fmla="*/ 40 h 147"/>
                  <a:gd name="T10" fmla="*/ 60 w 229"/>
                  <a:gd name="T11" fmla="*/ 28 h 147"/>
                  <a:gd name="T12" fmla="*/ 48 w 229"/>
                  <a:gd name="T13" fmla="*/ 12 h 147"/>
                  <a:gd name="T14" fmla="*/ 48 w 229"/>
                  <a:gd name="T15" fmla="*/ 12 h 147"/>
                  <a:gd name="T16" fmla="*/ 38 w 229"/>
                  <a:gd name="T17" fmla="*/ 4 h 147"/>
                  <a:gd name="T18" fmla="*/ 26 w 229"/>
                  <a:gd name="T19" fmla="*/ 0 h 147"/>
                  <a:gd name="T20" fmla="*/ 16 w 229"/>
                  <a:gd name="T21" fmla="*/ 2 h 147"/>
                  <a:gd name="T22" fmla="*/ 2 w 229"/>
                  <a:gd name="T23" fmla="*/ 16 h 147"/>
                  <a:gd name="T24" fmla="*/ 0 w 229"/>
                  <a:gd name="T25" fmla="*/ 26 h 147"/>
                  <a:gd name="T26" fmla="*/ 8 w 229"/>
                  <a:gd name="T27" fmla="*/ 44 h 147"/>
                  <a:gd name="T28" fmla="*/ 26 w 229"/>
                  <a:gd name="T29" fmla="*/ 50 h 147"/>
                  <a:gd name="T30" fmla="*/ 34 w 229"/>
                  <a:gd name="T31" fmla="*/ 50 h 147"/>
                  <a:gd name="T32" fmla="*/ 34 w 229"/>
                  <a:gd name="T33" fmla="*/ 50 h 147"/>
                  <a:gd name="T34" fmla="*/ 52 w 229"/>
                  <a:gd name="T35" fmla="*/ 46 h 147"/>
                  <a:gd name="T36" fmla="*/ 72 w 229"/>
                  <a:gd name="T37" fmla="*/ 50 h 147"/>
                  <a:gd name="T38" fmla="*/ 92 w 229"/>
                  <a:gd name="T39" fmla="*/ 66 h 147"/>
                  <a:gd name="T40" fmla="*/ 106 w 229"/>
                  <a:gd name="T41" fmla="*/ 101 h 147"/>
                  <a:gd name="T42" fmla="*/ 106 w 229"/>
                  <a:gd name="T43" fmla="*/ 101 h 147"/>
                  <a:gd name="T44" fmla="*/ 115 w 229"/>
                  <a:gd name="T45" fmla="*/ 119 h 147"/>
                  <a:gd name="T46" fmla="*/ 129 w 229"/>
                  <a:gd name="T47" fmla="*/ 135 h 147"/>
                  <a:gd name="T48" fmla="*/ 147 w 229"/>
                  <a:gd name="T49" fmla="*/ 143 h 147"/>
                  <a:gd name="T50" fmla="*/ 167 w 229"/>
                  <a:gd name="T51" fmla="*/ 147 h 147"/>
                  <a:gd name="T52" fmla="*/ 181 w 229"/>
                  <a:gd name="T53" fmla="*/ 145 h 147"/>
                  <a:gd name="T54" fmla="*/ 203 w 229"/>
                  <a:gd name="T55" fmla="*/ 135 h 147"/>
                  <a:gd name="T56" fmla="*/ 219 w 229"/>
                  <a:gd name="T57" fmla="*/ 117 h 147"/>
                  <a:gd name="T58" fmla="*/ 227 w 229"/>
                  <a:gd name="T59" fmla="*/ 95 h 147"/>
                  <a:gd name="T60" fmla="*/ 229 w 229"/>
                  <a:gd name="T61" fmla="*/ 83 h 147"/>
                  <a:gd name="T62" fmla="*/ 223 w 229"/>
                  <a:gd name="T63" fmla="*/ 56 h 147"/>
                  <a:gd name="T64" fmla="*/ 209 w 229"/>
                  <a:gd name="T65" fmla="*/ 38 h 147"/>
                  <a:gd name="T66" fmla="*/ 189 w 229"/>
                  <a:gd name="T67" fmla="*/ 24 h 147"/>
                  <a:gd name="T68" fmla="*/ 163 w 229"/>
                  <a:gd name="T69" fmla="*/ 2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29" h="147">
                    <a:moveTo>
                      <a:pt x="163" y="20"/>
                    </a:moveTo>
                    <a:lnTo>
                      <a:pt x="163" y="20"/>
                    </a:lnTo>
                    <a:lnTo>
                      <a:pt x="149" y="24"/>
                    </a:lnTo>
                    <a:lnTo>
                      <a:pt x="135" y="28"/>
                    </a:lnTo>
                    <a:lnTo>
                      <a:pt x="135" y="28"/>
                    </a:lnTo>
                    <a:lnTo>
                      <a:pt x="135" y="28"/>
                    </a:lnTo>
                    <a:lnTo>
                      <a:pt x="117" y="38"/>
                    </a:lnTo>
                    <a:lnTo>
                      <a:pt x="102" y="42"/>
                    </a:lnTo>
                    <a:lnTo>
                      <a:pt x="88" y="44"/>
                    </a:lnTo>
                    <a:lnTo>
                      <a:pt x="76" y="40"/>
                    </a:lnTo>
                    <a:lnTo>
                      <a:pt x="68" y="36"/>
                    </a:lnTo>
                    <a:lnTo>
                      <a:pt x="60" y="28"/>
                    </a:lnTo>
                    <a:lnTo>
                      <a:pt x="54" y="22"/>
                    </a:lnTo>
                    <a:lnTo>
                      <a:pt x="48" y="12"/>
                    </a:lnTo>
                    <a:lnTo>
                      <a:pt x="48" y="12"/>
                    </a:lnTo>
                    <a:lnTo>
                      <a:pt x="48" y="12"/>
                    </a:lnTo>
                    <a:lnTo>
                      <a:pt x="44" y="8"/>
                    </a:lnTo>
                    <a:lnTo>
                      <a:pt x="38" y="4"/>
                    </a:lnTo>
                    <a:lnTo>
                      <a:pt x="32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6" y="2"/>
                    </a:lnTo>
                    <a:lnTo>
                      <a:pt x="8" y="8"/>
                    </a:lnTo>
                    <a:lnTo>
                      <a:pt x="2" y="16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4" y="36"/>
                    </a:lnTo>
                    <a:lnTo>
                      <a:pt x="8" y="44"/>
                    </a:lnTo>
                    <a:lnTo>
                      <a:pt x="18" y="48"/>
                    </a:lnTo>
                    <a:lnTo>
                      <a:pt x="26" y="50"/>
                    </a:lnTo>
                    <a:lnTo>
                      <a:pt x="26" y="50"/>
                    </a:lnTo>
                    <a:lnTo>
                      <a:pt x="34" y="50"/>
                    </a:lnTo>
                    <a:lnTo>
                      <a:pt x="34" y="50"/>
                    </a:lnTo>
                    <a:lnTo>
                      <a:pt x="34" y="50"/>
                    </a:lnTo>
                    <a:lnTo>
                      <a:pt x="42" y="48"/>
                    </a:lnTo>
                    <a:lnTo>
                      <a:pt x="52" y="46"/>
                    </a:lnTo>
                    <a:lnTo>
                      <a:pt x="62" y="46"/>
                    </a:lnTo>
                    <a:lnTo>
                      <a:pt x="72" y="50"/>
                    </a:lnTo>
                    <a:lnTo>
                      <a:pt x="82" y="56"/>
                    </a:lnTo>
                    <a:lnTo>
                      <a:pt x="92" y="66"/>
                    </a:lnTo>
                    <a:lnTo>
                      <a:pt x="100" y="81"/>
                    </a:lnTo>
                    <a:lnTo>
                      <a:pt x="106" y="101"/>
                    </a:lnTo>
                    <a:lnTo>
                      <a:pt x="106" y="101"/>
                    </a:lnTo>
                    <a:lnTo>
                      <a:pt x="106" y="101"/>
                    </a:lnTo>
                    <a:lnTo>
                      <a:pt x="110" y="111"/>
                    </a:lnTo>
                    <a:lnTo>
                      <a:pt x="115" y="119"/>
                    </a:lnTo>
                    <a:lnTo>
                      <a:pt x="121" y="127"/>
                    </a:lnTo>
                    <a:lnTo>
                      <a:pt x="129" y="135"/>
                    </a:lnTo>
                    <a:lnTo>
                      <a:pt x="137" y="139"/>
                    </a:lnTo>
                    <a:lnTo>
                      <a:pt x="147" y="143"/>
                    </a:lnTo>
                    <a:lnTo>
                      <a:pt x="157" y="145"/>
                    </a:lnTo>
                    <a:lnTo>
                      <a:pt x="167" y="147"/>
                    </a:lnTo>
                    <a:lnTo>
                      <a:pt x="167" y="147"/>
                    </a:lnTo>
                    <a:lnTo>
                      <a:pt x="181" y="145"/>
                    </a:lnTo>
                    <a:lnTo>
                      <a:pt x="191" y="141"/>
                    </a:lnTo>
                    <a:lnTo>
                      <a:pt x="203" y="135"/>
                    </a:lnTo>
                    <a:lnTo>
                      <a:pt x="211" y="127"/>
                    </a:lnTo>
                    <a:lnTo>
                      <a:pt x="219" y="117"/>
                    </a:lnTo>
                    <a:lnTo>
                      <a:pt x="225" y="107"/>
                    </a:lnTo>
                    <a:lnTo>
                      <a:pt x="227" y="95"/>
                    </a:lnTo>
                    <a:lnTo>
                      <a:pt x="229" y="83"/>
                    </a:lnTo>
                    <a:lnTo>
                      <a:pt x="229" y="83"/>
                    </a:lnTo>
                    <a:lnTo>
                      <a:pt x="227" y="68"/>
                    </a:lnTo>
                    <a:lnTo>
                      <a:pt x="223" y="56"/>
                    </a:lnTo>
                    <a:lnTo>
                      <a:pt x="217" y="46"/>
                    </a:lnTo>
                    <a:lnTo>
                      <a:pt x="209" y="38"/>
                    </a:lnTo>
                    <a:lnTo>
                      <a:pt x="199" y="30"/>
                    </a:lnTo>
                    <a:lnTo>
                      <a:pt x="189" y="24"/>
                    </a:lnTo>
                    <a:lnTo>
                      <a:pt x="177" y="22"/>
                    </a:lnTo>
                    <a:lnTo>
                      <a:pt x="163" y="20"/>
                    </a:lnTo>
                    <a:lnTo>
                      <a:pt x="163" y="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49" name="Freeform 17">
                <a:extLst>
                  <a:ext uri="{FF2B5EF4-FFF2-40B4-BE49-F238E27FC236}">
                    <a16:creationId xmlns:a16="http://schemas.microsoft.com/office/drawing/2014/main" id="{5FF1FD2B-0557-994E-9AAB-B0F161AB11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2800" y="3171826"/>
                <a:ext cx="360363" cy="233363"/>
              </a:xfrm>
              <a:custGeom>
                <a:avLst/>
                <a:gdLst>
                  <a:gd name="T0" fmla="*/ 209 w 227"/>
                  <a:gd name="T1" fmla="*/ 18 h 147"/>
                  <a:gd name="T2" fmla="*/ 187 w 227"/>
                  <a:gd name="T3" fmla="*/ 4 h 147"/>
                  <a:gd name="T4" fmla="*/ 163 w 227"/>
                  <a:gd name="T5" fmla="*/ 0 h 147"/>
                  <a:gd name="T6" fmla="*/ 141 w 227"/>
                  <a:gd name="T7" fmla="*/ 6 h 147"/>
                  <a:gd name="T8" fmla="*/ 121 w 227"/>
                  <a:gd name="T9" fmla="*/ 20 h 147"/>
                  <a:gd name="T10" fmla="*/ 111 w 227"/>
                  <a:gd name="T11" fmla="*/ 32 h 147"/>
                  <a:gd name="T12" fmla="*/ 106 w 227"/>
                  <a:gd name="T13" fmla="*/ 46 h 147"/>
                  <a:gd name="T14" fmla="*/ 100 w 227"/>
                  <a:gd name="T15" fmla="*/ 66 h 147"/>
                  <a:gd name="T16" fmla="*/ 82 w 227"/>
                  <a:gd name="T17" fmla="*/ 91 h 147"/>
                  <a:gd name="T18" fmla="*/ 62 w 227"/>
                  <a:gd name="T19" fmla="*/ 101 h 147"/>
                  <a:gd name="T20" fmla="*/ 42 w 227"/>
                  <a:gd name="T21" fmla="*/ 101 h 147"/>
                  <a:gd name="T22" fmla="*/ 34 w 227"/>
                  <a:gd name="T23" fmla="*/ 99 h 147"/>
                  <a:gd name="T24" fmla="*/ 26 w 227"/>
                  <a:gd name="T25" fmla="*/ 97 h 147"/>
                  <a:gd name="T26" fmla="*/ 14 w 227"/>
                  <a:gd name="T27" fmla="*/ 101 h 147"/>
                  <a:gd name="T28" fmla="*/ 8 w 227"/>
                  <a:gd name="T29" fmla="*/ 105 h 147"/>
                  <a:gd name="T30" fmla="*/ 0 w 227"/>
                  <a:gd name="T31" fmla="*/ 123 h 147"/>
                  <a:gd name="T32" fmla="*/ 8 w 227"/>
                  <a:gd name="T33" fmla="*/ 141 h 147"/>
                  <a:gd name="T34" fmla="*/ 18 w 227"/>
                  <a:gd name="T35" fmla="*/ 147 h 147"/>
                  <a:gd name="T36" fmla="*/ 36 w 227"/>
                  <a:gd name="T37" fmla="*/ 145 h 147"/>
                  <a:gd name="T38" fmla="*/ 44 w 227"/>
                  <a:gd name="T39" fmla="*/ 139 h 147"/>
                  <a:gd name="T40" fmla="*/ 48 w 227"/>
                  <a:gd name="T41" fmla="*/ 135 h 147"/>
                  <a:gd name="T42" fmla="*/ 54 w 227"/>
                  <a:gd name="T43" fmla="*/ 127 h 147"/>
                  <a:gd name="T44" fmla="*/ 68 w 227"/>
                  <a:gd name="T45" fmla="*/ 111 h 147"/>
                  <a:gd name="T46" fmla="*/ 88 w 227"/>
                  <a:gd name="T47" fmla="*/ 105 h 147"/>
                  <a:gd name="T48" fmla="*/ 117 w 227"/>
                  <a:gd name="T49" fmla="*/ 109 h 147"/>
                  <a:gd name="T50" fmla="*/ 135 w 227"/>
                  <a:gd name="T51" fmla="*/ 119 h 147"/>
                  <a:gd name="T52" fmla="*/ 145 w 227"/>
                  <a:gd name="T53" fmla="*/ 123 h 147"/>
                  <a:gd name="T54" fmla="*/ 165 w 227"/>
                  <a:gd name="T55" fmla="*/ 127 h 147"/>
                  <a:gd name="T56" fmla="*/ 185 w 227"/>
                  <a:gd name="T57" fmla="*/ 123 h 147"/>
                  <a:gd name="T58" fmla="*/ 203 w 227"/>
                  <a:gd name="T59" fmla="*/ 113 h 147"/>
                  <a:gd name="T60" fmla="*/ 211 w 227"/>
                  <a:gd name="T61" fmla="*/ 107 h 147"/>
                  <a:gd name="T62" fmla="*/ 225 w 227"/>
                  <a:gd name="T63" fmla="*/ 85 h 147"/>
                  <a:gd name="T64" fmla="*/ 227 w 227"/>
                  <a:gd name="T65" fmla="*/ 60 h 147"/>
                  <a:gd name="T66" fmla="*/ 223 w 227"/>
                  <a:gd name="T67" fmla="*/ 38 h 147"/>
                  <a:gd name="T68" fmla="*/ 209 w 227"/>
                  <a:gd name="T69" fmla="*/ 18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27" h="147">
                    <a:moveTo>
                      <a:pt x="209" y="18"/>
                    </a:moveTo>
                    <a:lnTo>
                      <a:pt x="209" y="18"/>
                    </a:lnTo>
                    <a:lnTo>
                      <a:pt x="199" y="10"/>
                    </a:lnTo>
                    <a:lnTo>
                      <a:pt x="187" y="4"/>
                    </a:lnTo>
                    <a:lnTo>
                      <a:pt x="175" y="2"/>
                    </a:lnTo>
                    <a:lnTo>
                      <a:pt x="163" y="0"/>
                    </a:lnTo>
                    <a:lnTo>
                      <a:pt x="151" y="2"/>
                    </a:lnTo>
                    <a:lnTo>
                      <a:pt x="141" y="6"/>
                    </a:lnTo>
                    <a:lnTo>
                      <a:pt x="129" y="12"/>
                    </a:lnTo>
                    <a:lnTo>
                      <a:pt x="121" y="20"/>
                    </a:lnTo>
                    <a:lnTo>
                      <a:pt x="121" y="20"/>
                    </a:lnTo>
                    <a:lnTo>
                      <a:pt x="111" y="32"/>
                    </a:lnTo>
                    <a:lnTo>
                      <a:pt x="106" y="46"/>
                    </a:lnTo>
                    <a:lnTo>
                      <a:pt x="106" y="46"/>
                    </a:lnTo>
                    <a:lnTo>
                      <a:pt x="106" y="46"/>
                    </a:lnTo>
                    <a:lnTo>
                      <a:pt x="100" y="66"/>
                    </a:lnTo>
                    <a:lnTo>
                      <a:pt x="92" y="81"/>
                    </a:lnTo>
                    <a:lnTo>
                      <a:pt x="82" y="91"/>
                    </a:lnTo>
                    <a:lnTo>
                      <a:pt x="72" y="97"/>
                    </a:lnTo>
                    <a:lnTo>
                      <a:pt x="62" y="101"/>
                    </a:lnTo>
                    <a:lnTo>
                      <a:pt x="52" y="101"/>
                    </a:lnTo>
                    <a:lnTo>
                      <a:pt x="42" y="101"/>
                    </a:lnTo>
                    <a:lnTo>
                      <a:pt x="34" y="97"/>
                    </a:lnTo>
                    <a:lnTo>
                      <a:pt x="34" y="99"/>
                    </a:lnTo>
                    <a:lnTo>
                      <a:pt x="34" y="99"/>
                    </a:lnTo>
                    <a:lnTo>
                      <a:pt x="26" y="97"/>
                    </a:lnTo>
                    <a:lnTo>
                      <a:pt x="20" y="99"/>
                    </a:lnTo>
                    <a:lnTo>
                      <a:pt x="14" y="101"/>
                    </a:lnTo>
                    <a:lnTo>
                      <a:pt x="8" y="105"/>
                    </a:lnTo>
                    <a:lnTo>
                      <a:pt x="8" y="105"/>
                    </a:lnTo>
                    <a:lnTo>
                      <a:pt x="2" y="113"/>
                    </a:lnTo>
                    <a:lnTo>
                      <a:pt x="0" y="123"/>
                    </a:lnTo>
                    <a:lnTo>
                      <a:pt x="4" y="133"/>
                    </a:lnTo>
                    <a:lnTo>
                      <a:pt x="8" y="141"/>
                    </a:lnTo>
                    <a:lnTo>
                      <a:pt x="8" y="141"/>
                    </a:lnTo>
                    <a:lnTo>
                      <a:pt x="18" y="147"/>
                    </a:lnTo>
                    <a:lnTo>
                      <a:pt x="28" y="147"/>
                    </a:lnTo>
                    <a:lnTo>
                      <a:pt x="36" y="145"/>
                    </a:lnTo>
                    <a:lnTo>
                      <a:pt x="44" y="139"/>
                    </a:lnTo>
                    <a:lnTo>
                      <a:pt x="44" y="139"/>
                    </a:lnTo>
                    <a:lnTo>
                      <a:pt x="48" y="135"/>
                    </a:lnTo>
                    <a:lnTo>
                      <a:pt x="48" y="135"/>
                    </a:lnTo>
                    <a:lnTo>
                      <a:pt x="48" y="135"/>
                    </a:lnTo>
                    <a:lnTo>
                      <a:pt x="54" y="127"/>
                    </a:lnTo>
                    <a:lnTo>
                      <a:pt x="60" y="119"/>
                    </a:lnTo>
                    <a:lnTo>
                      <a:pt x="68" y="111"/>
                    </a:lnTo>
                    <a:lnTo>
                      <a:pt x="76" y="107"/>
                    </a:lnTo>
                    <a:lnTo>
                      <a:pt x="88" y="105"/>
                    </a:lnTo>
                    <a:lnTo>
                      <a:pt x="102" y="105"/>
                    </a:lnTo>
                    <a:lnTo>
                      <a:pt x="117" y="109"/>
                    </a:lnTo>
                    <a:lnTo>
                      <a:pt x="135" y="119"/>
                    </a:lnTo>
                    <a:lnTo>
                      <a:pt x="135" y="119"/>
                    </a:lnTo>
                    <a:lnTo>
                      <a:pt x="135" y="119"/>
                    </a:lnTo>
                    <a:lnTo>
                      <a:pt x="145" y="123"/>
                    </a:lnTo>
                    <a:lnTo>
                      <a:pt x="155" y="125"/>
                    </a:lnTo>
                    <a:lnTo>
                      <a:pt x="165" y="127"/>
                    </a:lnTo>
                    <a:lnTo>
                      <a:pt x="175" y="125"/>
                    </a:lnTo>
                    <a:lnTo>
                      <a:pt x="185" y="123"/>
                    </a:lnTo>
                    <a:lnTo>
                      <a:pt x="195" y="119"/>
                    </a:lnTo>
                    <a:lnTo>
                      <a:pt x="203" y="113"/>
                    </a:lnTo>
                    <a:lnTo>
                      <a:pt x="211" y="107"/>
                    </a:lnTo>
                    <a:lnTo>
                      <a:pt x="211" y="107"/>
                    </a:lnTo>
                    <a:lnTo>
                      <a:pt x="219" y="97"/>
                    </a:lnTo>
                    <a:lnTo>
                      <a:pt x="225" y="85"/>
                    </a:lnTo>
                    <a:lnTo>
                      <a:pt x="227" y="73"/>
                    </a:lnTo>
                    <a:lnTo>
                      <a:pt x="227" y="60"/>
                    </a:lnTo>
                    <a:lnTo>
                      <a:pt x="227" y="48"/>
                    </a:lnTo>
                    <a:lnTo>
                      <a:pt x="223" y="38"/>
                    </a:lnTo>
                    <a:lnTo>
                      <a:pt x="217" y="26"/>
                    </a:lnTo>
                    <a:lnTo>
                      <a:pt x="209" y="18"/>
                    </a:lnTo>
                    <a:lnTo>
                      <a:pt x="209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50" name="Freeform 18">
                <a:extLst>
                  <a:ext uri="{FF2B5EF4-FFF2-40B4-BE49-F238E27FC236}">
                    <a16:creationId xmlns:a16="http://schemas.microsoft.com/office/drawing/2014/main" id="{5D558262-B2D7-AF43-BF72-556896FBDE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3900" y="2951163"/>
                <a:ext cx="231775" cy="365125"/>
              </a:xfrm>
              <a:custGeom>
                <a:avLst/>
                <a:gdLst>
                  <a:gd name="T0" fmla="*/ 146 w 146"/>
                  <a:gd name="T1" fmla="*/ 61 h 230"/>
                  <a:gd name="T2" fmla="*/ 140 w 146"/>
                  <a:gd name="T3" fmla="*/ 37 h 230"/>
                  <a:gd name="T4" fmla="*/ 126 w 146"/>
                  <a:gd name="T5" fmla="*/ 16 h 230"/>
                  <a:gd name="T6" fmla="*/ 106 w 146"/>
                  <a:gd name="T7" fmla="*/ 4 h 230"/>
                  <a:gd name="T8" fmla="*/ 82 w 146"/>
                  <a:gd name="T9" fmla="*/ 0 h 230"/>
                  <a:gd name="T10" fmla="*/ 70 w 146"/>
                  <a:gd name="T11" fmla="*/ 2 h 230"/>
                  <a:gd name="T12" fmla="*/ 48 w 146"/>
                  <a:gd name="T13" fmla="*/ 12 h 230"/>
                  <a:gd name="T14" fmla="*/ 30 w 146"/>
                  <a:gd name="T15" fmla="*/ 31 h 230"/>
                  <a:gd name="T16" fmla="*/ 22 w 146"/>
                  <a:gd name="T17" fmla="*/ 53 h 230"/>
                  <a:gd name="T18" fmla="*/ 22 w 146"/>
                  <a:gd name="T19" fmla="*/ 65 h 230"/>
                  <a:gd name="T20" fmla="*/ 30 w 146"/>
                  <a:gd name="T21" fmla="*/ 95 h 230"/>
                  <a:gd name="T22" fmla="*/ 30 w 146"/>
                  <a:gd name="T23" fmla="*/ 95 h 230"/>
                  <a:gd name="T24" fmla="*/ 44 w 146"/>
                  <a:gd name="T25" fmla="*/ 129 h 230"/>
                  <a:gd name="T26" fmla="*/ 42 w 146"/>
                  <a:gd name="T27" fmla="*/ 153 h 230"/>
                  <a:gd name="T28" fmla="*/ 30 w 146"/>
                  <a:gd name="T29" fmla="*/ 171 h 230"/>
                  <a:gd name="T30" fmla="*/ 14 w 146"/>
                  <a:gd name="T31" fmla="*/ 181 h 230"/>
                  <a:gd name="T32" fmla="*/ 14 w 146"/>
                  <a:gd name="T33" fmla="*/ 181 h 230"/>
                  <a:gd name="T34" fmla="*/ 4 w 146"/>
                  <a:gd name="T35" fmla="*/ 191 h 230"/>
                  <a:gd name="T36" fmla="*/ 0 w 146"/>
                  <a:gd name="T37" fmla="*/ 205 h 230"/>
                  <a:gd name="T38" fmla="*/ 2 w 146"/>
                  <a:gd name="T39" fmla="*/ 216 h 230"/>
                  <a:gd name="T40" fmla="*/ 16 w 146"/>
                  <a:gd name="T41" fmla="*/ 228 h 230"/>
                  <a:gd name="T42" fmla="*/ 26 w 146"/>
                  <a:gd name="T43" fmla="*/ 230 h 230"/>
                  <a:gd name="T44" fmla="*/ 44 w 146"/>
                  <a:gd name="T45" fmla="*/ 222 h 230"/>
                  <a:gd name="T46" fmla="*/ 52 w 146"/>
                  <a:gd name="T47" fmla="*/ 203 h 230"/>
                  <a:gd name="T48" fmla="*/ 50 w 146"/>
                  <a:gd name="T49" fmla="*/ 197 h 230"/>
                  <a:gd name="T50" fmla="*/ 50 w 146"/>
                  <a:gd name="T51" fmla="*/ 197 h 230"/>
                  <a:gd name="T52" fmla="*/ 46 w 146"/>
                  <a:gd name="T53" fmla="*/ 177 h 230"/>
                  <a:gd name="T54" fmla="*/ 50 w 146"/>
                  <a:gd name="T55" fmla="*/ 157 h 230"/>
                  <a:gd name="T56" fmla="*/ 66 w 146"/>
                  <a:gd name="T57" fmla="*/ 139 h 230"/>
                  <a:gd name="T58" fmla="*/ 100 w 146"/>
                  <a:gd name="T59" fmla="*/ 123 h 230"/>
                  <a:gd name="T60" fmla="*/ 100 w 146"/>
                  <a:gd name="T61" fmla="*/ 123 h 230"/>
                  <a:gd name="T62" fmla="*/ 120 w 146"/>
                  <a:gd name="T63" fmla="*/ 115 h 230"/>
                  <a:gd name="T64" fmla="*/ 134 w 146"/>
                  <a:gd name="T65" fmla="*/ 101 h 230"/>
                  <a:gd name="T66" fmla="*/ 144 w 146"/>
                  <a:gd name="T67" fmla="*/ 83 h 230"/>
                  <a:gd name="T68" fmla="*/ 146 w 146"/>
                  <a:gd name="T69" fmla="*/ 61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6" h="230">
                    <a:moveTo>
                      <a:pt x="146" y="61"/>
                    </a:moveTo>
                    <a:lnTo>
                      <a:pt x="146" y="61"/>
                    </a:lnTo>
                    <a:lnTo>
                      <a:pt x="144" y="49"/>
                    </a:lnTo>
                    <a:lnTo>
                      <a:pt x="140" y="37"/>
                    </a:lnTo>
                    <a:lnTo>
                      <a:pt x="134" y="26"/>
                    </a:lnTo>
                    <a:lnTo>
                      <a:pt x="126" y="16"/>
                    </a:lnTo>
                    <a:lnTo>
                      <a:pt x="116" y="10"/>
                    </a:lnTo>
                    <a:lnTo>
                      <a:pt x="106" y="4"/>
                    </a:lnTo>
                    <a:lnTo>
                      <a:pt x="94" y="0"/>
                    </a:lnTo>
                    <a:lnTo>
                      <a:pt x="82" y="0"/>
                    </a:lnTo>
                    <a:lnTo>
                      <a:pt x="82" y="0"/>
                    </a:lnTo>
                    <a:lnTo>
                      <a:pt x="70" y="2"/>
                    </a:lnTo>
                    <a:lnTo>
                      <a:pt x="58" y="6"/>
                    </a:lnTo>
                    <a:lnTo>
                      <a:pt x="48" y="12"/>
                    </a:lnTo>
                    <a:lnTo>
                      <a:pt x="38" y="20"/>
                    </a:lnTo>
                    <a:lnTo>
                      <a:pt x="30" y="31"/>
                    </a:lnTo>
                    <a:lnTo>
                      <a:pt x="26" y="41"/>
                    </a:lnTo>
                    <a:lnTo>
                      <a:pt x="22" y="53"/>
                    </a:lnTo>
                    <a:lnTo>
                      <a:pt x="22" y="65"/>
                    </a:lnTo>
                    <a:lnTo>
                      <a:pt x="22" y="65"/>
                    </a:lnTo>
                    <a:lnTo>
                      <a:pt x="24" y="81"/>
                    </a:lnTo>
                    <a:lnTo>
                      <a:pt x="30" y="95"/>
                    </a:lnTo>
                    <a:lnTo>
                      <a:pt x="30" y="95"/>
                    </a:lnTo>
                    <a:lnTo>
                      <a:pt x="30" y="95"/>
                    </a:lnTo>
                    <a:lnTo>
                      <a:pt x="38" y="113"/>
                    </a:lnTo>
                    <a:lnTo>
                      <a:pt x="44" y="129"/>
                    </a:lnTo>
                    <a:lnTo>
                      <a:pt x="44" y="143"/>
                    </a:lnTo>
                    <a:lnTo>
                      <a:pt x="42" y="153"/>
                    </a:lnTo>
                    <a:lnTo>
                      <a:pt x="36" y="163"/>
                    </a:lnTo>
                    <a:lnTo>
                      <a:pt x="30" y="171"/>
                    </a:lnTo>
                    <a:lnTo>
                      <a:pt x="22" y="177"/>
                    </a:lnTo>
                    <a:lnTo>
                      <a:pt x="14" y="181"/>
                    </a:lnTo>
                    <a:lnTo>
                      <a:pt x="14" y="181"/>
                    </a:lnTo>
                    <a:lnTo>
                      <a:pt x="14" y="181"/>
                    </a:lnTo>
                    <a:lnTo>
                      <a:pt x="8" y="187"/>
                    </a:lnTo>
                    <a:lnTo>
                      <a:pt x="4" y="191"/>
                    </a:lnTo>
                    <a:lnTo>
                      <a:pt x="2" y="197"/>
                    </a:lnTo>
                    <a:lnTo>
                      <a:pt x="0" y="205"/>
                    </a:lnTo>
                    <a:lnTo>
                      <a:pt x="0" y="205"/>
                    </a:lnTo>
                    <a:lnTo>
                      <a:pt x="2" y="216"/>
                    </a:lnTo>
                    <a:lnTo>
                      <a:pt x="8" y="224"/>
                    </a:lnTo>
                    <a:lnTo>
                      <a:pt x="16" y="228"/>
                    </a:lnTo>
                    <a:lnTo>
                      <a:pt x="26" y="230"/>
                    </a:lnTo>
                    <a:lnTo>
                      <a:pt x="26" y="230"/>
                    </a:lnTo>
                    <a:lnTo>
                      <a:pt x="36" y="228"/>
                    </a:lnTo>
                    <a:lnTo>
                      <a:pt x="44" y="222"/>
                    </a:lnTo>
                    <a:lnTo>
                      <a:pt x="50" y="214"/>
                    </a:lnTo>
                    <a:lnTo>
                      <a:pt x="52" y="203"/>
                    </a:lnTo>
                    <a:lnTo>
                      <a:pt x="52" y="203"/>
                    </a:lnTo>
                    <a:lnTo>
                      <a:pt x="50" y="197"/>
                    </a:lnTo>
                    <a:lnTo>
                      <a:pt x="50" y="197"/>
                    </a:lnTo>
                    <a:lnTo>
                      <a:pt x="50" y="197"/>
                    </a:lnTo>
                    <a:lnTo>
                      <a:pt x="48" y="187"/>
                    </a:lnTo>
                    <a:lnTo>
                      <a:pt x="46" y="177"/>
                    </a:lnTo>
                    <a:lnTo>
                      <a:pt x="48" y="167"/>
                    </a:lnTo>
                    <a:lnTo>
                      <a:pt x="50" y="157"/>
                    </a:lnTo>
                    <a:lnTo>
                      <a:pt x="56" y="147"/>
                    </a:lnTo>
                    <a:lnTo>
                      <a:pt x="66" y="139"/>
                    </a:lnTo>
                    <a:lnTo>
                      <a:pt x="80" y="131"/>
                    </a:lnTo>
                    <a:lnTo>
                      <a:pt x="100" y="123"/>
                    </a:lnTo>
                    <a:lnTo>
                      <a:pt x="100" y="123"/>
                    </a:lnTo>
                    <a:lnTo>
                      <a:pt x="100" y="123"/>
                    </a:lnTo>
                    <a:lnTo>
                      <a:pt x="110" y="119"/>
                    </a:lnTo>
                    <a:lnTo>
                      <a:pt x="120" y="115"/>
                    </a:lnTo>
                    <a:lnTo>
                      <a:pt x="128" y="109"/>
                    </a:lnTo>
                    <a:lnTo>
                      <a:pt x="134" y="101"/>
                    </a:lnTo>
                    <a:lnTo>
                      <a:pt x="140" y="91"/>
                    </a:lnTo>
                    <a:lnTo>
                      <a:pt x="144" y="83"/>
                    </a:lnTo>
                    <a:lnTo>
                      <a:pt x="146" y="73"/>
                    </a:lnTo>
                    <a:lnTo>
                      <a:pt x="146" y="61"/>
                    </a:lnTo>
                    <a:lnTo>
                      <a:pt x="146" y="6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51" name="Freeform 19">
                <a:extLst>
                  <a:ext uri="{FF2B5EF4-FFF2-40B4-BE49-F238E27FC236}">
                    <a16:creationId xmlns:a16="http://schemas.microsoft.com/office/drawing/2014/main" id="{55FAAB60-D913-8C4C-8863-116374B256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5425" y="3175001"/>
                <a:ext cx="361950" cy="230188"/>
              </a:xfrm>
              <a:custGeom>
                <a:avLst/>
                <a:gdLst>
                  <a:gd name="T0" fmla="*/ 202 w 228"/>
                  <a:gd name="T1" fmla="*/ 95 h 145"/>
                  <a:gd name="T2" fmla="*/ 196 w 228"/>
                  <a:gd name="T3" fmla="*/ 95 h 145"/>
                  <a:gd name="T4" fmla="*/ 188 w 228"/>
                  <a:gd name="T5" fmla="*/ 99 h 145"/>
                  <a:gd name="T6" fmla="*/ 168 w 228"/>
                  <a:gd name="T7" fmla="*/ 99 h 145"/>
                  <a:gd name="T8" fmla="*/ 148 w 228"/>
                  <a:gd name="T9" fmla="*/ 89 h 145"/>
                  <a:gd name="T10" fmla="*/ 130 w 228"/>
                  <a:gd name="T11" fmla="*/ 64 h 145"/>
                  <a:gd name="T12" fmla="*/ 122 w 228"/>
                  <a:gd name="T13" fmla="*/ 44 h 145"/>
                  <a:gd name="T14" fmla="*/ 120 w 228"/>
                  <a:gd name="T15" fmla="*/ 34 h 145"/>
                  <a:gd name="T16" fmla="*/ 108 w 228"/>
                  <a:gd name="T17" fmla="*/ 18 h 145"/>
                  <a:gd name="T18" fmla="*/ 92 w 228"/>
                  <a:gd name="T19" fmla="*/ 6 h 145"/>
                  <a:gd name="T20" fmla="*/ 72 w 228"/>
                  <a:gd name="T21" fmla="*/ 0 h 145"/>
                  <a:gd name="T22" fmla="*/ 60 w 228"/>
                  <a:gd name="T23" fmla="*/ 0 h 145"/>
                  <a:gd name="T24" fmla="*/ 36 w 228"/>
                  <a:gd name="T25" fmla="*/ 4 h 145"/>
                  <a:gd name="T26" fmla="*/ 18 w 228"/>
                  <a:gd name="T27" fmla="*/ 18 h 145"/>
                  <a:gd name="T28" fmla="*/ 4 w 228"/>
                  <a:gd name="T29" fmla="*/ 38 h 145"/>
                  <a:gd name="T30" fmla="*/ 0 w 228"/>
                  <a:gd name="T31" fmla="*/ 64 h 145"/>
                  <a:gd name="T32" fmla="*/ 2 w 228"/>
                  <a:gd name="T33" fmla="*/ 77 h 145"/>
                  <a:gd name="T34" fmla="*/ 12 w 228"/>
                  <a:gd name="T35" fmla="*/ 99 h 145"/>
                  <a:gd name="T36" fmla="*/ 30 w 228"/>
                  <a:gd name="T37" fmla="*/ 115 h 145"/>
                  <a:gd name="T38" fmla="*/ 52 w 228"/>
                  <a:gd name="T39" fmla="*/ 123 h 145"/>
                  <a:gd name="T40" fmla="*/ 64 w 228"/>
                  <a:gd name="T41" fmla="*/ 125 h 145"/>
                  <a:gd name="T42" fmla="*/ 94 w 228"/>
                  <a:gd name="T43" fmla="*/ 117 h 145"/>
                  <a:gd name="T44" fmla="*/ 94 w 228"/>
                  <a:gd name="T45" fmla="*/ 117 h 145"/>
                  <a:gd name="T46" fmla="*/ 128 w 228"/>
                  <a:gd name="T47" fmla="*/ 103 h 145"/>
                  <a:gd name="T48" fmla="*/ 154 w 228"/>
                  <a:gd name="T49" fmla="*/ 105 h 145"/>
                  <a:gd name="T50" fmla="*/ 170 w 228"/>
                  <a:gd name="T51" fmla="*/ 117 h 145"/>
                  <a:gd name="T52" fmla="*/ 182 w 228"/>
                  <a:gd name="T53" fmla="*/ 133 h 145"/>
                  <a:gd name="T54" fmla="*/ 182 w 228"/>
                  <a:gd name="T55" fmla="*/ 133 h 145"/>
                  <a:gd name="T56" fmla="*/ 190 w 228"/>
                  <a:gd name="T57" fmla="*/ 143 h 145"/>
                  <a:gd name="T58" fmla="*/ 204 w 228"/>
                  <a:gd name="T59" fmla="*/ 145 h 145"/>
                  <a:gd name="T60" fmla="*/ 214 w 228"/>
                  <a:gd name="T61" fmla="*/ 143 h 145"/>
                  <a:gd name="T62" fmla="*/ 228 w 228"/>
                  <a:gd name="T63" fmla="*/ 129 h 145"/>
                  <a:gd name="T64" fmla="*/ 228 w 228"/>
                  <a:gd name="T65" fmla="*/ 119 h 145"/>
                  <a:gd name="T66" fmla="*/ 220 w 228"/>
                  <a:gd name="T67" fmla="*/ 101 h 145"/>
                  <a:gd name="T68" fmla="*/ 202 w 228"/>
                  <a:gd name="T69" fmla="*/ 9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28" h="145">
                    <a:moveTo>
                      <a:pt x="202" y="95"/>
                    </a:moveTo>
                    <a:lnTo>
                      <a:pt x="202" y="95"/>
                    </a:lnTo>
                    <a:lnTo>
                      <a:pt x="196" y="95"/>
                    </a:lnTo>
                    <a:lnTo>
                      <a:pt x="196" y="95"/>
                    </a:lnTo>
                    <a:lnTo>
                      <a:pt x="196" y="95"/>
                    </a:lnTo>
                    <a:lnTo>
                      <a:pt x="188" y="99"/>
                    </a:lnTo>
                    <a:lnTo>
                      <a:pt x="178" y="99"/>
                    </a:lnTo>
                    <a:lnTo>
                      <a:pt x="168" y="99"/>
                    </a:lnTo>
                    <a:lnTo>
                      <a:pt x="156" y="95"/>
                    </a:lnTo>
                    <a:lnTo>
                      <a:pt x="148" y="89"/>
                    </a:lnTo>
                    <a:lnTo>
                      <a:pt x="138" y="79"/>
                    </a:lnTo>
                    <a:lnTo>
                      <a:pt x="130" y="64"/>
                    </a:lnTo>
                    <a:lnTo>
                      <a:pt x="122" y="44"/>
                    </a:lnTo>
                    <a:lnTo>
                      <a:pt x="122" y="44"/>
                    </a:lnTo>
                    <a:lnTo>
                      <a:pt x="122" y="44"/>
                    </a:lnTo>
                    <a:lnTo>
                      <a:pt x="120" y="34"/>
                    </a:lnTo>
                    <a:lnTo>
                      <a:pt x="114" y="26"/>
                    </a:lnTo>
                    <a:lnTo>
                      <a:pt x="108" y="18"/>
                    </a:lnTo>
                    <a:lnTo>
                      <a:pt x="100" y="12"/>
                    </a:lnTo>
                    <a:lnTo>
                      <a:pt x="92" y="6"/>
                    </a:lnTo>
                    <a:lnTo>
                      <a:pt x="82" y="2"/>
                    </a:lnTo>
                    <a:lnTo>
                      <a:pt x="72" y="0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48" y="0"/>
                    </a:lnTo>
                    <a:lnTo>
                      <a:pt x="36" y="4"/>
                    </a:lnTo>
                    <a:lnTo>
                      <a:pt x="26" y="10"/>
                    </a:lnTo>
                    <a:lnTo>
                      <a:pt x="18" y="18"/>
                    </a:lnTo>
                    <a:lnTo>
                      <a:pt x="10" y="28"/>
                    </a:lnTo>
                    <a:lnTo>
                      <a:pt x="4" y="38"/>
                    </a:lnTo>
                    <a:lnTo>
                      <a:pt x="2" y="50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2" y="77"/>
                    </a:lnTo>
                    <a:lnTo>
                      <a:pt x="6" y="89"/>
                    </a:lnTo>
                    <a:lnTo>
                      <a:pt x="12" y="99"/>
                    </a:lnTo>
                    <a:lnTo>
                      <a:pt x="20" y="107"/>
                    </a:lnTo>
                    <a:lnTo>
                      <a:pt x="30" y="115"/>
                    </a:lnTo>
                    <a:lnTo>
                      <a:pt x="40" y="121"/>
                    </a:lnTo>
                    <a:lnTo>
                      <a:pt x="52" y="123"/>
                    </a:lnTo>
                    <a:lnTo>
                      <a:pt x="64" y="125"/>
                    </a:lnTo>
                    <a:lnTo>
                      <a:pt x="64" y="125"/>
                    </a:lnTo>
                    <a:lnTo>
                      <a:pt x="80" y="123"/>
                    </a:lnTo>
                    <a:lnTo>
                      <a:pt x="94" y="117"/>
                    </a:lnTo>
                    <a:lnTo>
                      <a:pt x="94" y="117"/>
                    </a:lnTo>
                    <a:lnTo>
                      <a:pt x="94" y="117"/>
                    </a:lnTo>
                    <a:lnTo>
                      <a:pt x="112" y="107"/>
                    </a:lnTo>
                    <a:lnTo>
                      <a:pt x="128" y="103"/>
                    </a:lnTo>
                    <a:lnTo>
                      <a:pt x="142" y="103"/>
                    </a:lnTo>
                    <a:lnTo>
                      <a:pt x="154" y="105"/>
                    </a:lnTo>
                    <a:lnTo>
                      <a:pt x="162" y="109"/>
                    </a:lnTo>
                    <a:lnTo>
                      <a:pt x="170" y="117"/>
                    </a:lnTo>
                    <a:lnTo>
                      <a:pt x="176" y="125"/>
                    </a:lnTo>
                    <a:lnTo>
                      <a:pt x="182" y="133"/>
                    </a:lnTo>
                    <a:lnTo>
                      <a:pt x="182" y="133"/>
                    </a:lnTo>
                    <a:lnTo>
                      <a:pt x="182" y="133"/>
                    </a:lnTo>
                    <a:lnTo>
                      <a:pt x="186" y="139"/>
                    </a:lnTo>
                    <a:lnTo>
                      <a:pt x="190" y="143"/>
                    </a:lnTo>
                    <a:lnTo>
                      <a:pt x="198" y="145"/>
                    </a:lnTo>
                    <a:lnTo>
                      <a:pt x="204" y="145"/>
                    </a:lnTo>
                    <a:lnTo>
                      <a:pt x="204" y="145"/>
                    </a:lnTo>
                    <a:lnTo>
                      <a:pt x="214" y="143"/>
                    </a:lnTo>
                    <a:lnTo>
                      <a:pt x="222" y="137"/>
                    </a:lnTo>
                    <a:lnTo>
                      <a:pt x="228" y="129"/>
                    </a:lnTo>
                    <a:lnTo>
                      <a:pt x="228" y="119"/>
                    </a:lnTo>
                    <a:lnTo>
                      <a:pt x="228" y="119"/>
                    </a:lnTo>
                    <a:lnTo>
                      <a:pt x="226" y="109"/>
                    </a:lnTo>
                    <a:lnTo>
                      <a:pt x="220" y="101"/>
                    </a:lnTo>
                    <a:lnTo>
                      <a:pt x="212" y="97"/>
                    </a:lnTo>
                    <a:lnTo>
                      <a:pt x="202" y="95"/>
                    </a:lnTo>
                    <a:lnTo>
                      <a:pt x="202" y="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52" name="Freeform 20">
                <a:extLst>
                  <a:ext uri="{FF2B5EF4-FFF2-40B4-BE49-F238E27FC236}">
                    <a16:creationId xmlns:a16="http://schemas.microsoft.com/office/drawing/2014/main" id="{7E3A317A-A20C-DF4F-BE50-75C7D44E2C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7675" y="2951163"/>
                <a:ext cx="231775" cy="365125"/>
              </a:xfrm>
              <a:custGeom>
                <a:avLst/>
                <a:gdLst>
                  <a:gd name="T0" fmla="*/ 138 w 146"/>
                  <a:gd name="T1" fmla="*/ 185 h 230"/>
                  <a:gd name="T2" fmla="*/ 132 w 146"/>
                  <a:gd name="T3" fmla="*/ 181 h 230"/>
                  <a:gd name="T4" fmla="*/ 124 w 146"/>
                  <a:gd name="T5" fmla="*/ 177 h 230"/>
                  <a:gd name="T6" fmla="*/ 110 w 146"/>
                  <a:gd name="T7" fmla="*/ 163 h 230"/>
                  <a:gd name="T8" fmla="*/ 102 w 146"/>
                  <a:gd name="T9" fmla="*/ 143 h 230"/>
                  <a:gd name="T10" fmla="*/ 106 w 146"/>
                  <a:gd name="T11" fmla="*/ 113 h 230"/>
                  <a:gd name="T12" fmla="*/ 116 w 146"/>
                  <a:gd name="T13" fmla="*/ 95 h 230"/>
                  <a:gd name="T14" fmla="*/ 120 w 146"/>
                  <a:gd name="T15" fmla="*/ 85 h 230"/>
                  <a:gd name="T16" fmla="*/ 124 w 146"/>
                  <a:gd name="T17" fmla="*/ 65 h 230"/>
                  <a:gd name="T18" fmla="*/ 120 w 146"/>
                  <a:gd name="T19" fmla="*/ 45 h 230"/>
                  <a:gd name="T20" fmla="*/ 112 w 146"/>
                  <a:gd name="T21" fmla="*/ 24 h 230"/>
                  <a:gd name="T22" fmla="*/ 104 w 146"/>
                  <a:gd name="T23" fmla="*/ 16 h 230"/>
                  <a:gd name="T24" fmla="*/ 84 w 146"/>
                  <a:gd name="T25" fmla="*/ 4 h 230"/>
                  <a:gd name="T26" fmla="*/ 60 w 146"/>
                  <a:gd name="T27" fmla="*/ 0 h 230"/>
                  <a:gd name="T28" fmla="*/ 36 w 146"/>
                  <a:gd name="T29" fmla="*/ 6 h 230"/>
                  <a:gd name="T30" fmla="*/ 16 w 146"/>
                  <a:gd name="T31" fmla="*/ 20 h 230"/>
                  <a:gd name="T32" fmla="*/ 8 w 146"/>
                  <a:gd name="T33" fmla="*/ 31 h 230"/>
                  <a:gd name="T34" fmla="*/ 0 w 146"/>
                  <a:gd name="T35" fmla="*/ 53 h 230"/>
                  <a:gd name="T36" fmla="*/ 0 w 146"/>
                  <a:gd name="T37" fmla="*/ 77 h 230"/>
                  <a:gd name="T38" fmla="*/ 10 w 146"/>
                  <a:gd name="T39" fmla="*/ 99 h 230"/>
                  <a:gd name="T40" fmla="*/ 18 w 146"/>
                  <a:gd name="T41" fmla="*/ 109 h 230"/>
                  <a:gd name="T42" fmla="*/ 46 w 146"/>
                  <a:gd name="T43" fmla="*/ 123 h 230"/>
                  <a:gd name="T44" fmla="*/ 44 w 146"/>
                  <a:gd name="T45" fmla="*/ 123 h 230"/>
                  <a:gd name="T46" fmla="*/ 80 w 146"/>
                  <a:gd name="T47" fmla="*/ 139 h 230"/>
                  <a:gd name="T48" fmla="*/ 96 w 146"/>
                  <a:gd name="T49" fmla="*/ 157 h 230"/>
                  <a:gd name="T50" fmla="*/ 98 w 146"/>
                  <a:gd name="T51" fmla="*/ 177 h 230"/>
                  <a:gd name="T52" fmla="*/ 96 w 146"/>
                  <a:gd name="T53" fmla="*/ 197 h 230"/>
                  <a:gd name="T54" fmla="*/ 96 w 146"/>
                  <a:gd name="T55" fmla="*/ 197 h 230"/>
                  <a:gd name="T56" fmla="*/ 96 w 146"/>
                  <a:gd name="T57" fmla="*/ 212 h 230"/>
                  <a:gd name="T58" fmla="*/ 102 w 146"/>
                  <a:gd name="T59" fmla="*/ 224 h 230"/>
                  <a:gd name="T60" fmla="*/ 112 w 146"/>
                  <a:gd name="T61" fmla="*/ 228 h 230"/>
                  <a:gd name="T62" fmla="*/ 130 w 146"/>
                  <a:gd name="T63" fmla="*/ 228 h 230"/>
                  <a:gd name="T64" fmla="*/ 138 w 146"/>
                  <a:gd name="T65" fmla="*/ 222 h 230"/>
                  <a:gd name="T66" fmla="*/ 146 w 146"/>
                  <a:gd name="T67" fmla="*/ 203 h 230"/>
                  <a:gd name="T68" fmla="*/ 138 w 146"/>
                  <a:gd name="T69" fmla="*/ 185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6" h="230">
                    <a:moveTo>
                      <a:pt x="138" y="185"/>
                    </a:moveTo>
                    <a:lnTo>
                      <a:pt x="138" y="185"/>
                    </a:lnTo>
                    <a:lnTo>
                      <a:pt x="132" y="181"/>
                    </a:lnTo>
                    <a:lnTo>
                      <a:pt x="132" y="181"/>
                    </a:lnTo>
                    <a:lnTo>
                      <a:pt x="132" y="181"/>
                    </a:lnTo>
                    <a:lnTo>
                      <a:pt x="124" y="177"/>
                    </a:lnTo>
                    <a:lnTo>
                      <a:pt x="116" y="171"/>
                    </a:lnTo>
                    <a:lnTo>
                      <a:pt x="110" y="163"/>
                    </a:lnTo>
                    <a:lnTo>
                      <a:pt x="104" y="153"/>
                    </a:lnTo>
                    <a:lnTo>
                      <a:pt x="102" y="143"/>
                    </a:lnTo>
                    <a:lnTo>
                      <a:pt x="102" y="129"/>
                    </a:lnTo>
                    <a:lnTo>
                      <a:pt x="106" y="113"/>
                    </a:lnTo>
                    <a:lnTo>
                      <a:pt x="116" y="95"/>
                    </a:lnTo>
                    <a:lnTo>
                      <a:pt x="116" y="95"/>
                    </a:lnTo>
                    <a:lnTo>
                      <a:pt x="116" y="95"/>
                    </a:lnTo>
                    <a:lnTo>
                      <a:pt x="120" y="85"/>
                    </a:lnTo>
                    <a:lnTo>
                      <a:pt x="122" y="75"/>
                    </a:lnTo>
                    <a:lnTo>
                      <a:pt x="124" y="65"/>
                    </a:lnTo>
                    <a:lnTo>
                      <a:pt x="124" y="55"/>
                    </a:lnTo>
                    <a:lnTo>
                      <a:pt x="120" y="45"/>
                    </a:lnTo>
                    <a:lnTo>
                      <a:pt x="116" y="35"/>
                    </a:lnTo>
                    <a:lnTo>
                      <a:pt x="112" y="24"/>
                    </a:lnTo>
                    <a:lnTo>
                      <a:pt x="104" y="16"/>
                    </a:lnTo>
                    <a:lnTo>
                      <a:pt x="104" y="16"/>
                    </a:lnTo>
                    <a:lnTo>
                      <a:pt x="94" y="10"/>
                    </a:lnTo>
                    <a:lnTo>
                      <a:pt x="84" y="4"/>
                    </a:lnTo>
                    <a:lnTo>
                      <a:pt x="72" y="0"/>
                    </a:lnTo>
                    <a:lnTo>
                      <a:pt x="60" y="0"/>
                    </a:lnTo>
                    <a:lnTo>
                      <a:pt x="48" y="2"/>
                    </a:lnTo>
                    <a:lnTo>
                      <a:pt x="36" y="6"/>
                    </a:lnTo>
                    <a:lnTo>
                      <a:pt x="26" y="12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8" y="31"/>
                    </a:lnTo>
                    <a:lnTo>
                      <a:pt x="2" y="41"/>
                    </a:lnTo>
                    <a:lnTo>
                      <a:pt x="0" y="53"/>
                    </a:lnTo>
                    <a:lnTo>
                      <a:pt x="0" y="65"/>
                    </a:lnTo>
                    <a:lnTo>
                      <a:pt x="0" y="77"/>
                    </a:lnTo>
                    <a:lnTo>
                      <a:pt x="4" y="89"/>
                    </a:lnTo>
                    <a:lnTo>
                      <a:pt x="10" y="99"/>
                    </a:lnTo>
                    <a:lnTo>
                      <a:pt x="18" y="109"/>
                    </a:lnTo>
                    <a:lnTo>
                      <a:pt x="18" y="109"/>
                    </a:lnTo>
                    <a:lnTo>
                      <a:pt x="32" y="119"/>
                    </a:lnTo>
                    <a:lnTo>
                      <a:pt x="46" y="123"/>
                    </a:lnTo>
                    <a:lnTo>
                      <a:pt x="44" y="123"/>
                    </a:lnTo>
                    <a:lnTo>
                      <a:pt x="44" y="123"/>
                    </a:lnTo>
                    <a:lnTo>
                      <a:pt x="64" y="131"/>
                    </a:lnTo>
                    <a:lnTo>
                      <a:pt x="80" y="139"/>
                    </a:lnTo>
                    <a:lnTo>
                      <a:pt x="90" y="147"/>
                    </a:lnTo>
                    <a:lnTo>
                      <a:pt x="96" y="157"/>
                    </a:lnTo>
                    <a:lnTo>
                      <a:pt x="98" y="167"/>
                    </a:lnTo>
                    <a:lnTo>
                      <a:pt x="98" y="177"/>
                    </a:lnTo>
                    <a:lnTo>
                      <a:pt x="98" y="187"/>
                    </a:lnTo>
                    <a:lnTo>
                      <a:pt x="96" y="197"/>
                    </a:lnTo>
                    <a:lnTo>
                      <a:pt x="96" y="197"/>
                    </a:lnTo>
                    <a:lnTo>
                      <a:pt x="96" y="197"/>
                    </a:lnTo>
                    <a:lnTo>
                      <a:pt x="94" y="203"/>
                    </a:lnTo>
                    <a:lnTo>
                      <a:pt x="96" y="212"/>
                    </a:lnTo>
                    <a:lnTo>
                      <a:pt x="98" y="218"/>
                    </a:lnTo>
                    <a:lnTo>
                      <a:pt x="102" y="224"/>
                    </a:lnTo>
                    <a:lnTo>
                      <a:pt x="102" y="224"/>
                    </a:lnTo>
                    <a:lnTo>
                      <a:pt x="112" y="228"/>
                    </a:lnTo>
                    <a:lnTo>
                      <a:pt x="120" y="230"/>
                    </a:lnTo>
                    <a:lnTo>
                      <a:pt x="130" y="228"/>
                    </a:lnTo>
                    <a:lnTo>
                      <a:pt x="138" y="222"/>
                    </a:lnTo>
                    <a:lnTo>
                      <a:pt x="138" y="222"/>
                    </a:lnTo>
                    <a:lnTo>
                      <a:pt x="144" y="214"/>
                    </a:lnTo>
                    <a:lnTo>
                      <a:pt x="146" y="203"/>
                    </a:lnTo>
                    <a:lnTo>
                      <a:pt x="144" y="193"/>
                    </a:lnTo>
                    <a:lnTo>
                      <a:pt x="138" y="185"/>
                    </a:lnTo>
                    <a:lnTo>
                      <a:pt x="138" y="18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53" name="Freeform 21">
                <a:extLst>
                  <a:ext uri="{FF2B5EF4-FFF2-40B4-BE49-F238E27FC236}">
                    <a16:creationId xmlns:a16="http://schemas.microsoft.com/office/drawing/2014/main" id="{0329235D-46A7-2940-B6D4-8BCE6C210A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9400" y="3730626"/>
                <a:ext cx="117475" cy="120650"/>
              </a:xfrm>
              <a:custGeom>
                <a:avLst/>
                <a:gdLst>
                  <a:gd name="T0" fmla="*/ 2 w 74"/>
                  <a:gd name="T1" fmla="*/ 24 h 76"/>
                  <a:gd name="T2" fmla="*/ 2 w 74"/>
                  <a:gd name="T3" fmla="*/ 24 h 76"/>
                  <a:gd name="T4" fmla="*/ 0 w 74"/>
                  <a:gd name="T5" fmla="*/ 32 h 76"/>
                  <a:gd name="T6" fmla="*/ 0 w 74"/>
                  <a:gd name="T7" fmla="*/ 38 h 76"/>
                  <a:gd name="T8" fmla="*/ 0 w 74"/>
                  <a:gd name="T9" fmla="*/ 46 h 76"/>
                  <a:gd name="T10" fmla="*/ 2 w 74"/>
                  <a:gd name="T11" fmla="*/ 52 h 76"/>
                  <a:gd name="T12" fmla="*/ 6 w 74"/>
                  <a:gd name="T13" fmla="*/ 60 h 76"/>
                  <a:gd name="T14" fmla="*/ 10 w 74"/>
                  <a:gd name="T15" fmla="*/ 64 h 76"/>
                  <a:gd name="T16" fmla="*/ 16 w 74"/>
                  <a:gd name="T17" fmla="*/ 70 h 76"/>
                  <a:gd name="T18" fmla="*/ 24 w 74"/>
                  <a:gd name="T19" fmla="*/ 72 h 76"/>
                  <a:gd name="T20" fmla="*/ 24 w 74"/>
                  <a:gd name="T21" fmla="*/ 72 h 76"/>
                  <a:gd name="T22" fmla="*/ 30 w 74"/>
                  <a:gd name="T23" fmla="*/ 74 h 76"/>
                  <a:gd name="T24" fmla="*/ 38 w 74"/>
                  <a:gd name="T25" fmla="*/ 76 h 76"/>
                  <a:gd name="T26" fmla="*/ 44 w 74"/>
                  <a:gd name="T27" fmla="*/ 74 h 76"/>
                  <a:gd name="T28" fmla="*/ 52 w 74"/>
                  <a:gd name="T29" fmla="*/ 72 h 76"/>
                  <a:gd name="T30" fmla="*/ 58 w 74"/>
                  <a:gd name="T31" fmla="*/ 68 h 76"/>
                  <a:gd name="T32" fmla="*/ 64 w 74"/>
                  <a:gd name="T33" fmla="*/ 64 h 76"/>
                  <a:gd name="T34" fmla="*/ 68 w 74"/>
                  <a:gd name="T35" fmla="*/ 58 h 76"/>
                  <a:gd name="T36" fmla="*/ 72 w 74"/>
                  <a:gd name="T37" fmla="*/ 52 h 76"/>
                  <a:gd name="T38" fmla="*/ 72 w 74"/>
                  <a:gd name="T39" fmla="*/ 52 h 76"/>
                  <a:gd name="T40" fmla="*/ 74 w 74"/>
                  <a:gd name="T41" fmla="*/ 44 h 76"/>
                  <a:gd name="T42" fmla="*/ 74 w 74"/>
                  <a:gd name="T43" fmla="*/ 36 h 76"/>
                  <a:gd name="T44" fmla="*/ 74 w 74"/>
                  <a:gd name="T45" fmla="*/ 30 h 76"/>
                  <a:gd name="T46" fmla="*/ 70 w 74"/>
                  <a:gd name="T47" fmla="*/ 22 h 76"/>
                  <a:gd name="T48" fmla="*/ 68 w 74"/>
                  <a:gd name="T49" fmla="*/ 16 h 76"/>
                  <a:gd name="T50" fmla="*/ 62 w 74"/>
                  <a:gd name="T51" fmla="*/ 10 h 76"/>
                  <a:gd name="T52" fmla="*/ 56 w 74"/>
                  <a:gd name="T53" fmla="*/ 6 h 76"/>
                  <a:gd name="T54" fmla="*/ 50 w 74"/>
                  <a:gd name="T55" fmla="*/ 2 h 76"/>
                  <a:gd name="T56" fmla="*/ 50 w 74"/>
                  <a:gd name="T57" fmla="*/ 2 h 76"/>
                  <a:gd name="T58" fmla="*/ 42 w 74"/>
                  <a:gd name="T59" fmla="*/ 0 h 76"/>
                  <a:gd name="T60" fmla="*/ 36 w 74"/>
                  <a:gd name="T61" fmla="*/ 0 h 76"/>
                  <a:gd name="T62" fmla="*/ 28 w 74"/>
                  <a:gd name="T63" fmla="*/ 2 h 76"/>
                  <a:gd name="T64" fmla="*/ 22 w 74"/>
                  <a:gd name="T65" fmla="*/ 4 h 76"/>
                  <a:gd name="T66" fmla="*/ 16 w 74"/>
                  <a:gd name="T67" fmla="*/ 6 h 76"/>
                  <a:gd name="T68" fmla="*/ 10 w 74"/>
                  <a:gd name="T69" fmla="*/ 12 h 76"/>
                  <a:gd name="T70" fmla="*/ 6 w 74"/>
                  <a:gd name="T71" fmla="*/ 18 h 76"/>
                  <a:gd name="T72" fmla="*/ 2 w 74"/>
                  <a:gd name="T73" fmla="*/ 24 h 76"/>
                  <a:gd name="T74" fmla="*/ 2 w 74"/>
                  <a:gd name="T75" fmla="*/ 24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4" h="76">
                    <a:moveTo>
                      <a:pt x="2" y="24"/>
                    </a:moveTo>
                    <a:lnTo>
                      <a:pt x="2" y="24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0" y="46"/>
                    </a:lnTo>
                    <a:lnTo>
                      <a:pt x="2" y="52"/>
                    </a:lnTo>
                    <a:lnTo>
                      <a:pt x="6" y="60"/>
                    </a:lnTo>
                    <a:lnTo>
                      <a:pt x="10" y="64"/>
                    </a:lnTo>
                    <a:lnTo>
                      <a:pt x="16" y="70"/>
                    </a:lnTo>
                    <a:lnTo>
                      <a:pt x="24" y="72"/>
                    </a:lnTo>
                    <a:lnTo>
                      <a:pt x="24" y="72"/>
                    </a:lnTo>
                    <a:lnTo>
                      <a:pt x="30" y="74"/>
                    </a:lnTo>
                    <a:lnTo>
                      <a:pt x="38" y="76"/>
                    </a:lnTo>
                    <a:lnTo>
                      <a:pt x="44" y="74"/>
                    </a:lnTo>
                    <a:lnTo>
                      <a:pt x="52" y="72"/>
                    </a:lnTo>
                    <a:lnTo>
                      <a:pt x="58" y="68"/>
                    </a:lnTo>
                    <a:lnTo>
                      <a:pt x="64" y="64"/>
                    </a:lnTo>
                    <a:lnTo>
                      <a:pt x="68" y="58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4" y="44"/>
                    </a:lnTo>
                    <a:lnTo>
                      <a:pt x="74" y="36"/>
                    </a:lnTo>
                    <a:lnTo>
                      <a:pt x="74" y="30"/>
                    </a:lnTo>
                    <a:lnTo>
                      <a:pt x="70" y="22"/>
                    </a:lnTo>
                    <a:lnTo>
                      <a:pt x="68" y="16"/>
                    </a:lnTo>
                    <a:lnTo>
                      <a:pt x="62" y="10"/>
                    </a:lnTo>
                    <a:lnTo>
                      <a:pt x="56" y="6"/>
                    </a:lnTo>
                    <a:lnTo>
                      <a:pt x="50" y="2"/>
                    </a:lnTo>
                    <a:lnTo>
                      <a:pt x="50" y="2"/>
                    </a:lnTo>
                    <a:lnTo>
                      <a:pt x="42" y="0"/>
                    </a:lnTo>
                    <a:lnTo>
                      <a:pt x="36" y="0"/>
                    </a:lnTo>
                    <a:lnTo>
                      <a:pt x="28" y="2"/>
                    </a:lnTo>
                    <a:lnTo>
                      <a:pt x="22" y="4"/>
                    </a:lnTo>
                    <a:lnTo>
                      <a:pt x="16" y="6"/>
                    </a:lnTo>
                    <a:lnTo>
                      <a:pt x="10" y="12"/>
                    </a:lnTo>
                    <a:lnTo>
                      <a:pt x="6" y="18"/>
                    </a:lnTo>
                    <a:lnTo>
                      <a:pt x="2" y="24"/>
                    </a:lnTo>
                    <a:lnTo>
                      <a:pt x="2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54" name="Freeform 22">
                <a:extLst>
                  <a:ext uri="{FF2B5EF4-FFF2-40B4-BE49-F238E27FC236}">
                    <a16:creationId xmlns:a16="http://schemas.microsoft.com/office/drawing/2014/main" id="{5B6B45E4-BF33-1949-882E-F9292CBAB5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8175" y="3884613"/>
                <a:ext cx="120650" cy="117475"/>
              </a:xfrm>
              <a:custGeom>
                <a:avLst/>
                <a:gdLst>
                  <a:gd name="T0" fmla="*/ 4 w 76"/>
                  <a:gd name="T1" fmla="*/ 52 h 74"/>
                  <a:gd name="T2" fmla="*/ 4 w 76"/>
                  <a:gd name="T3" fmla="*/ 52 h 74"/>
                  <a:gd name="T4" fmla="*/ 8 w 76"/>
                  <a:gd name="T5" fmla="*/ 60 h 74"/>
                  <a:gd name="T6" fmla="*/ 12 w 76"/>
                  <a:gd name="T7" fmla="*/ 64 h 74"/>
                  <a:gd name="T8" fmla="*/ 18 w 76"/>
                  <a:gd name="T9" fmla="*/ 70 h 74"/>
                  <a:gd name="T10" fmla="*/ 24 w 76"/>
                  <a:gd name="T11" fmla="*/ 72 h 74"/>
                  <a:gd name="T12" fmla="*/ 32 w 76"/>
                  <a:gd name="T13" fmla="*/ 74 h 74"/>
                  <a:gd name="T14" fmla="*/ 38 w 76"/>
                  <a:gd name="T15" fmla="*/ 74 h 74"/>
                  <a:gd name="T16" fmla="*/ 46 w 76"/>
                  <a:gd name="T17" fmla="*/ 74 h 74"/>
                  <a:gd name="T18" fmla="*/ 52 w 76"/>
                  <a:gd name="T19" fmla="*/ 72 h 74"/>
                  <a:gd name="T20" fmla="*/ 52 w 76"/>
                  <a:gd name="T21" fmla="*/ 72 h 74"/>
                  <a:gd name="T22" fmla="*/ 60 w 76"/>
                  <a:gd name="T23" fmla="*/ 68 h 74"/>
                  <a:gd name="T24" fmla="*/ 66 w 76"/>
                  <a:gd name="T25" fmla="*/ 64 h 74"/>
                  <a:gd name="T26" fmla="*/ 70 w 76"/>
                  <a:gd name="T27" fmla="*/ 58 h 74"/>
                  <a:gd name="T28" fmla="*/ 72 w 76"/>
                  <a:gd name="T29" fmla="*/ 50 h 74"/>
                  <a:gd name="T30" fmla="*/ 74 w 76"/>
                  <a:gd name="T31" fmla="*/ 44 h 74"/>
                  <a:gd name="T32" fmla="*/ 76 w 76"/>
                  <a:gd name="T33" fmla="*/ 36 h 74"/>
                  <a:gd name="T34" fmla="*/ 74 w 76"/>
                  <a:gd name="T35" fmla="*/ 30 h 74"/>
                  <a:gd name="T36" fmla="*/ 72 w 76"/>
                  <a:gd name="T37" fmla="*/ 22 h 74"/>
                  <a:gd name="T38" fmla="*/ 72 w 76"/>
                  <a:gd name="T39" fmla="*/ 22 h 74"/>
                  <a:gd name="T40" fmla="*/ 68 w 76"/>
                  <a:gd name="T41" fmla="*/ 16 h 74"/>
                  <a:gd name="T42" fmla="*/ 64 w 76"/>
                  <a:gd name="T43" fmla="*/ 10 h 74"/>
                  <a:gd name="T44" fmla="*/ 58 w 76"/>
                  <a:gd name="T45" fmla="*/ 6 h 74"/>
                  <a:gd name="T46" fmla="*/ 52 w 76"/>
                  <a:gd name="T47" fmla="*/ 2 h 74"/>
                  <a:gd name="T48" fmla="*/ 44 w 76"/>
                  <a:gd name="T49" fmla="*/ 0 h 74"/>
                  <a:gd name="T50" fmla="*/ 38 w 76"/>
                  <a:gd name="T51" fmla="*/ 0 h 74"/>
                  <a:gd name="T52" fmla="*/ 30 w 76"/>
                  <a:gd name="T53" fmla="*/ 0 h 74"/>
                  <a:gd name="T54" fmla="*/ 22 w 76"/>
                  <a:gd name="T55" fmla="*/ 4 h 74"/>
                  <a:gd name="T56" fmla="*/ 22 w 76"/>
                  <a:gd name="T57" fmla="*/ 4 h 74"/>
                  <a:gd name="T58" fmla="*/ 16 w 76"/>
                  <a:gd name="T59" fmla="*/ 6 h 74"/>
                  <a:gd name="T60" fmla="*/ 10 w 76"/>
                  <a:gd name="T61" fmla="*/ 12 h 74"/>
                  <a:gd name="T62" fmla="*/ 6 w 76"/>
                  <a:gd name="T63" fmla="*/ 18 h 74"/>
                  <a:gd name="T64" fmla="*/ 2 w 76"/>
                  <a:gd name="T65" fmla="*/ 24 h 74"/>
                  <a:gd name="T66" fmla="*/ 0 w 76"/>
                  <a:gd name="T67" fmla="*/ 30 h 74"/>
                  <a:gd name="T68" fmla="*/ 0 w 76"/>
                  <a:gd name="T69" fmla="*/ 38 h 74"/>
                  <a:gd name="T70" fmla="*/ 2 w 76"/>
                  <a:gd name="T71" fmla="*/ 46 h 74"/>
                  <a:gd name="T72" fmla="*/ 4 w 76"/>
                  <a:gd name="T73" fmla="*/ 52 h 74"/>
                  <a:gd name="T74" fmla="*/ 4 w 76"/>
                  <a:gd name="T75" fmla="*/ 5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6" h="74">
                    <a:moveTo>
                      <a:pt x="4" y="52"/>
                    </a:moveTo>
                    <a:lnTo>
                      <a:pt x="4" y="52"/>
                    </a:lnTo>
                    <a:lnTo>
                      <a:pt x="8" y="60"/>
                    </a:lnTo>
                    <a:lnTo>
                      <a:pt x="12" y="64"/>
                    </a:lnTo>
                    <a:lnTo>
                      <a:pt x="18" y="70"/>
                    </a:lnTo>
                    <a:lnTo>
                      <a:pt x="24" y="72"/>
                    </a:lnTo>
                    <a:lnTo>
                      <a:pt x="32" y="74"/>
                    </a:lnTo>
                    <a:lnTo>
                      <a:pt x="38" y="74"/>
                    </a:lnTo>
                    <a:lnTo>
                      <a:pt x="46" y="74"/>
                    </a:lnTo>
                    <a:lnTo>
                      <a:pt x="52" y="72"/>
                    </a:lnTo>
                    <a:lnTo>
                      <a:pt x="52" y="72"/>
                    </a:lnTo>
                    <a:lnTo>
                      <a:pt x="60" y="68"/>
                    </a:lnTo>
                    <a:lnTo>
                      <a:pt x="66" y="64"/>
                    </a:lnTo>
                    <a:lnTo>
                      <a:pt x="70" y="58"/>
                    </a:lnTo>
                    <a:lnTo>
                      <a:pt x="72" y="50"/>
                    </a:lnTo>
                    <a:lnTo>
                      <a:pt x="74" y="44"/>
                    </a:lnTo>
                    <a:lnTo>
                      <a:pt x="76" y="36"/>
                    </a:lnTo>
                    <a:lnTo>
                      <a:pt x="74" y="30"/>
                    </a:lnTo>
                    <a:lnTo>
                      <a:pt x="72" y="22"/>
                    </a:lnTo>
                    <a:lnTo>
                      <a:pt x="72" y="22"/>
                    </a:lnTo>
                    <a:lnTo>
                      <a:pt x="68" y="16"/>
                    </a:lnTo>
                    <a:lnTo>
                      <a:pt x="64" y="10"/>
                    </a:lnTo>
                    <a:lnTo>
                      <a:pt x="58" y="6"/>
                    </a:lnTo>
                    <a:lnTo>
                      <a:pt x="52" y="2"/>
                    </a:lnTo>
                    <a:lnTo>
                      <a:pt x="44" y="0"/>
                    </a:lnTo>
                    <a:lnTo>
                      <a:pt x="38" y="0"/>
                    </a:lnTo>
                    <a:lnTo>
                      <a:pt x="30" y="0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6" y="6"/>
                    </a:lnTo>
                    <a:lnTo>
                      <a:pt x="10" y="12"/>
                    </a:lnTo>
                    <a:lnTo>
                      <a:pt x="6" y="18"/>
                    </a:lnTo>
                    <a:lnTo>
                      <a:pt x="2" y="24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2" y="46"/>
                    </a:lnTo>
                    <a:lnTo>
                      <a:pt x="4" y="52"/>
                    </a:lnTo>
                    <a:lnTo>
                      <a:pt x="4" y="5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55" name="Freeform 23">
                <a:extLst>
                  <a:ext uri="{FF2B5EF4-FFF2-40B4-BE49-F238E27FC236}">
                    <a16:creationId xmlns:a16="http://schemas.microsoft.com/office/drawing/2014/main" id="{B824CBAB-BFE0-A14A-8286-BCDB5CF03E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8538" y="3736976"/>
                <a:ext cx="120650" cy="117475"/>
              </a:xfrm>
              <a:custGeom>
                <a:avLst/>
                <a:gdLst>
                  <a:gd name="T0" fmla="*/ 24 w 76"/>
                  <a:gd name="T1" fmla="*/ 72 h 74"/>
                  <a:gd name="T2" fmla="*/ 24 w 76"/>
                  <a:gd name="T3" fmla="*/ 72 h 74"/>
                  <a:gd name="T4" fmla="*/ 32 w 76"/>
                  <a:gd name="T5" fmla="*/ 74 h 74"/>
                  <a:gd name="T6" fmla="*/ 40 w 76"/>
                  <a:gd name="T7" fmla="*/ 74 h 74"/>
                  <a:gd name="T8" fmla="*/ 46 w 76"/>
                  <a:gd name="T9" fmla="*/ 74 h 74"/>
                  <a:gd name="T10" fmla="*/ 54 w 76"/>
                  <a:gd name="T11" fmla="*/ 70 h 74"/>
                  <a:gd name="T12" fmla="*/ 60 w 76"/>
                  <a:gd name="T13" fmla="*/ 68 h 74"/>
                  <a:gd name="T14" fmla="*/ 66 w 76"/>
                  <a:gd name="T15" fmla="*/ 62 h 74"/>
                  <a:gd name="T16" fmla="*/ 70 w 76"/>
                  <a:gd name="T17" fmla="*/ 56 h 74"/>
                  <a:gd name="T18" fmla="*/ 74 w 76"/>
                  <a:gd name="T19" fmla="*/ 50 h 74"/>
                  <a:gd name="T20" fmla="*/ 74 w 76"/>
                  <a:gd name="T21" fmla="*/ 50 h 74"/>
                  <a:gd name="T22" fmla="*/ 76 w 76"/>
                  <a:gd name="T23" fmla="*/ 42 h 74"/>
                  <a:gd name="T24" fmla="*/ 76 w 76"/>
                  <a:gd name="T25" fmla="*/ 36 h 74"/>
                  <a:gd name="T26" fmla="*/ 74 w 76"/>
                  <a:gd name="T27" fmla="*/ 28 h 74"/>
                  <a:gd name="T28" fmla="*/ 72 w 76"/>
                  <a:gd name="T29" fmla="*/ 22 h 74"/>
                  <a:gd name="T30" fmla="*/ 68 w 76"/>
                  <a:gd name="T31" fmla="*/ 16 h 74"/>
                  <a:gd name="T32" fmla="*/ 64 w 76"/>
                  <a:gd name="T33" fmla="*/ 10 h 74"/>
                  <a:gd name="T34" fmla="*/ 58 w 76"/>
                  <a:gd name="T35" fmla="*/ 6 h 74"/>
                  <a:gd name="T36" fmla="*/ 52 w 76"/>
                  <a:gd name="T37" fmla="*/ 2 h 74"/>
                  <a:gd name="T38" fmla="*/ 52 w 76"/>
                  <a:gd name="T39" fmla="*/ 2 h 74"/>
                  <a:gd name="T40" fmla="*/ 44 w 76"/>
                  <a:gd name="T41" fmla="*/ 0 h 74"/>
                  <a:gd name="T42" fmla="*/ 38 w 76"/>
                  <a:gd name="T43" fmla="*/ 0 h 74"/>
                  <a:gd name="T44" fmla="*/ 30 w 76"/>
                  <a:gd name="T45" fmla="*/ 0 h 74"/>
                  <a:gd name="T46" fmla="*/ 24 w 76"/>
                  <a:gd name="T47" fmla="*/ 2 h 74"/>
                  <a:gd name="T48" fmla="*/ 16 w 76"/>
                  <a:gd name="T49" fmla="*/ 6 h 74"/>
                  <a:gd name="T50" fmla="*/ 12 w 76"/>
                  <a:gd name="T51" fmla="*/ 10 h 74"/>
                  <a:gd name="T52" fmla="*/ 6 w 76"/>
                  <a:gd name="T53" fmla="*/ 16 h 74"/>
                  <a:gd name="T54" fmla="*/ 4 w 76"/>
                  <a:gd name="T55" fmla="*/ 24 h 74"/>
                  <a:gd name="T56" fmla="*/ 4 w 76"/>
                  <a:gd name="T57" fmla="*/ 24 h 74"/>
                  <a:gd name="T58" fmla="*/ 2 w 76"/>
                  <a:gd name="T59" fmla="*/ 30 h 74"/>
                  <a:gd name="T60" fmla="*/ 0 w 76"/>
                  <a:gd name="T61" fmla="*/ 38 h 74"/>
                  <a:gd name="T62" fmla="*/ 2 w 76"/>
                  <a:gd name="T63" fmla="*/ 44 h 74"/>
                  <a:gd name="T64" fmla="*/ 4 w 76"/>
                  <a:gd name="T65" fmla="*/ 52 h 74"/>
                  <a:gd name="T66" fmla="*/ 8 w 76"/>
                  <a:gd name="T67" fmla="*/ 58 h 74"/>
                  <a:gd name="T68" fmla="*/ 12 w 76"/>
                  <a:gd name="T69" fmla="*/ 64 h 74"/>
                  <a:gd name="T70" fmla="*/ 18 w 76"/>
                  <a:gd name="T71" fmla="*/ 68 h 74"/>
                  <a:gd name="T72" fmla="*/ 24 w 76"/>
                  <a:gd name="T73" fmla="*/ 72 h 74"/>
                  <a:gd name="T74" fmla="*/ 24 w 76"/>
                  <a:gd name="T75" fmla="*/ 7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6" h="74">
                    <a:moveTo>
                      <a:pt x="24" y="72"/>
                    </a:moveTo>
                    <a:lnTo>
                      <a:pt x="24" y="72"/>
                    </a:lnTo>
                    <a:lnTo>
                      <a:pt x="32" y="74"/>
                    </a:lnTo>
                    <a:lnTo>
                      <a:pt x="40" y="74"/>
                    </a:lnTo>
                    <a:lnTo>
                      <a:pt x="46" y="74"/>
                    </a:lnTo>
                    <a:lnTo>
                      <a:pt x="54" y="70"/>
                    </a:lnTo>
                    <a:lnTo>
                      <a:pt x="60" y="68"/>
                    </a:lnTo>
                    <a:lnTo>
                      <a:pt x="66" y="62"/>
                    </a:lnTo>
                    <a:lnTo>
                      <a:pt x="70" y="56"/>
                    </a:lnTo>
                    <a:lnTo>
                      <a:pt x="74" y="50"/>
                    </a:lnTo>
                    <a:lnTo>
                      <a:pt x="74" y="50"/>
                    </a:lnTo>
                    <a:lnTo>
                      <a:pt x="76" y="42"/>
                    </a:lnTo>
                    <a:lnTo>
                      <a:pt x="76" y="36"/>
                    </a:lnTo>
                    <a:lnTo>
                      <a:pt x="74" y="28"/>
                    </a:lnTo>
                    <a:lnTo>
                      <a:pt x="72" y="22"/>
                    </a:lnTo>
                    <a:lnTo>
                      <a:pt x="68" y="16"/>
                    </a:lnTo>
                    <a:lnTo>
                      <a:pt x="64" y="10"/>
                    </a:lnTo>
                    <a:lnTo>
                      <a:pt x="58" y="6"/>
                    </a:lnTo>
                    <a:lnTo>
                      <a:pt x="52" y="2"/>
                    </a:lnTo>
                    <a:lnTo>
                      <a:pt x="52" y="2"/>
                    </a:lnTo>
                    <a:lnTo>
                      <a:pt x="44" y="0"/>
                    </a:lnTo>
                    <a:lnTo>
                      <a:pt x="38" y="0"/>
                    </a:lnTo>
                    <a:lnTo>
                      <a:pt x="30" y="0"/>
                    </a:lnTo>
                    <a:lnTo>
                      <a:pt x="24" y="2"/>
                    </a:lnTo>
                    <a:lnTo>
                      <a:pt x="16" y="6"/>
                    </a:lnTo>
                    <a:lnTo>
                      <a:pt x="12" y="10"/>
                    </a:lnTo>
                    <a:lnTo>
                      <a:pt x="6" y="16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2" y="30"/>
                    </a:lnTo>
                    <a:lnTo>
                      <a:pt x="0" y="38"/>
                    </a:lnTo>
                    <a:lnTo>
                      <a:pt x="2" y="44"/>
                    </a:lnTo>
                    <a:lnTo>
                      <a:pt x="4" y="52"/>
                    </a:lnTo>
                    <a:lnTo>
                      <a:pt x="8" y="58"/>
                    </a:lnTo>
                    <a:lnTo>
                      <a:pt x="12" y="64"/>
                    </a:lnTo>
                    <a:lnTo>
                      <a:pt x="18" y="68"/>
                    </a:lnTo>
                    <a:lnTo>
                      <a:pt x="24" y="72"/>
                    </a:lnTo>
                    <a:lnTo>
                      <a:pt x="24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56" name="Freeform 24">
                <a:extLst>
                  <a:ext uri="{FF2B5EF4-FFF2-40B4-BE49-F238E27FC236}">
                    <a16:creationId xmlns:a16="http://schemas.microsoft.com/office/drawing/2014/main" id="{4F9C8B4E-CA5F-C747-8488-8AFCD4B177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0938" y="3373438"/>
                <a:ext cx="120650" cy="117475"/>
              </a:xfrm>
              <a:custGeom>
                <a:avLst/>
                <a:gdLst>
                  <a:gd name="T0" fmla="*/ 54 w 76"/>
                  <a:gd name="T1" fmla="*/ 72 h 74"/>
                  <a:gd name="T2" fmla="*/ 54 w 76"/>
                  <a:gd name="T3" fmla="*/ 72 h 74"/>
                  <a:gd name="T4" fmla="*/ 60 w 76"/>
                  <a:gd name="T5" fmla="*/ 68 h 74"/>
                  <a:gd name="T6" fmla="*/ 66 w 76"/>
                  <a:gd name="T7" fmla="*/ 64 h 74"/>
                  <a:gd name="T8" fmla="*/ 70 w 76"/>
                  <a:gd name="T9" fmla="*/ 58 h 74"/>
                  <a:gd name="T10" fmla="*/ 72 w 76"/>
                  <a:gd name="T11" fmla="*/ 50 h 74"/>
                  <a:gd name="T12" fmla="*/ 74 w 76"/>
                  <a:gd name="T13" fmla="*/ 44 h 74"/>
                  <a:gd name="T14" fmla="*/ 76 w 76"/>
                  <a:gd name="T15" fmla="*/ 36 h 74"/>
                  <a:gd name="T16" fmla="*/ 74 w 76"/>
                  <a:gd name="T17" fmla="*/ 30 h 74"/>
                  <a:gd name="T18" fmla="*/ 72 w 76"/>
                  <a:gd name="T19" fmla="*/ 22 h 74"/>
                  <a:gd name="T20" fmla="*/ 72 w 76"/>
                  <a:gd name="T21" fmla="*/ 22 h 74"/>
                  <a:gd name="T22" fmla="*/ 68 w 76"/>
                  <a:gd name="T23" fmla="*/ 16 h 74"/>
                  <a:gd name="T24" fmla="*/ 64 w 76"/>
                  <a:gd name="T25" fmla="*/ 10 h 74"/>
                  <a:gd name="T26" fmla="*/ 58 w 76"/>
                  <a:gd name="T27" fmla="*/ 6 h 74"/>
                  <a:gd name="T28" fmla="*/ 52 w 76"/>
                  <a:gd name="T29" fmla="*/ 2 h 74"/>
                  <a:gd name="T30" fmla="*/ 44 w 76"/>
                  <a:gd name="T31" fmla="*/ 0 h 74"/>
                  <a:gd name="T32" fmla="*/ 38 w 76"/>
                  <a:gd name="T33" fmla="*/ 0 h 74"/>
                  <a:gd name="T34" fmla="*/ 30 w 76"/>
                  <a:gd name="T35" fmla="*/ 0 h 74"/>
                  <a:gd name="T36" fmla="*/ 22 w 76"/>
                  <a:gd name="T37" fmla="*/ 4 h 74"/>
                  <a:gd name="T38" fmla="*/ 22 w 76"/>
                  <a:gd name="T39" fmla="*/ 4 h 74"/>
                  <a:gd name="T40" fmla="*/ 16 w 76"/>
                  <a:gd name="T41" fmla="*/ 6 h 74"/>
                  <a:gd name="T42" fmla="*/ 10 w 76"/>
                  <a:gd name="T43" fmla="*/ 12 h 74"/>
                  <a:gd name="T44" fmla="*/ 6 w 76"/>
                  <a:gd name="T45" fmla="*/ 18 h 74"/>
                  <a:gd name="T46" fmla="*/ 4 w 76"/>
                  <a:gd name="T47" fmla="*/ 24 h 74"/>
                  <a:gd name="T48" fmla="*/ 2 w 76"/>
                  <a:gd name="T49" fmla="*/ 30 h 74"/>
                  <a:gd name="T50" fmla="*/ 0 w 76"/>
                  <a:gd name="T51" fmla="*/ 38 h 74"/>
                  <a:gd name="T52" fmla="*/ 2 w 76"/>
                  <a:gd name="T53" fmla="*/ 46 h 74"/>
                  <a:gd name="T54" fmla="*/ 4 w 76"/>
                  <a:gd name="T55" fmla="*/ 52 h 74"/>
                  <a:gd name="T56" fmla="*/ 4 w 76"/>
                  <a:gd name="T57" fmla="*/ 52 h 74"/>
                  <a:gd name="T58" fmla="*/ 8 w 76"/>
                  <a:gd name="T59" fmla="*/ 60 h 74"/>
                  <a:gd name="T60" fmla="*/ 12 w 76"/>
                  <a:gd name="T61" fmla="*/ 64 h 74"/>
                  <a:gd name="T62" fmla="*/ 18 w 76"/>
                  <a:gd name="T63" fmla="*/ 70 h 74"/>
                  <a:gd name="T64" fmla="*/ 24 w 76"/>
                  <a:gd name="T65" fmla="*/ 72 h 74"/>
                  <a:gd name="T66" fmla="*/ 32 w 76"/>
                  <a:gd name="T67" fmla="*/ 74 h 74"/>
                  <a:gd name="T68" fmla="*/ 38 w 76"/>
                  <a:gd name="T69" fmla="*/ 74 h 74"/>
                  <a:gd name="T70" fmla="*/ 46 w 76"/>
                  <a:gd name="T71" fmla="*/ 74 h 74"/>
                  <a:gd name="T72" fmla="*/ 54 w 76"/>
                  <a:gd name="T73" fmla="*/ 72 h 74"/>
                  <a:gd name="T74" fmla="*/ 54 w 76"/>
                  <a:gd name="T75" fmla="*/ 7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6" h="74">
                    <a:moveTo>
                      <a:pt x="54" y="72"/>
                    </a:moveTo>
                    <a:lnTo>
                      <a:pt x="54" y="72"/>
                    </a:lnTo>
                    <a:lnTo>
                      <a:pt x="60" y="68"/>
                    </a:lnTo>
                    <a:lnTo>
                      <a:pt x="66" y="64"/>
                    </a:lnTo>
                    <a:lnTo>
                      <a:pt x="70" y="58"/>
                    </a:lnTo>
                    <a:lnTo>
                      <a:pt x="72" y="50"/>
                    </a:lnTo>
                    <a:lnTo>
                      <a:pt x="74" y="44"/>
                    </a:lnTo>
                    <a:lnTo>
                      <a:pt x="76" y="36"/>
                    </a:lnTo>
                    <a:lnTo>
                      <a:pt x="74" y="30"/>
                    </a:lnTo>
                    <a:lnTo>
                      <a:pt x="72" y="22"/>
                    </a:lnTo>
                    <a:lnTo>
                      <a:pt x="72" y="22"/>
                    </a:lnTo>
                    <a:lnTo>
                      <a:pt x="68" y="16"/>
                    </a:lnTo>
                    <a:lnTo>
                      <a:pt x="64" y="10"/>
                    </a:lnTo>
                    <a:lnTo>
                      <a:pt x="58" y="6"/>
                    </a:lnTo>
                    <a:lnTo>
                      <a:pt x="52" y="2"/>
                    </a:lnTo>
                    <a:lnTo>
                      <a:pt x="44" y="0"/>
                    </a:lnTo>
                    <a:lnTo>
                      <a:pt x="38" y="0"/>
                    </a:lnTo>
                    <a:lnTo>
                      <a:pt x="30" y="0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6" y="6"/>
                    </a:lnTo>
                    <a:lnTo>
                      <a:pt x="10" y="12"/>
                    </a:lnTo>
                    <a:lnTo>
                      <a:pt x="6" y="18"/>
                    </a:lnTo>
                    <a:lnTo>
                      <a:pt x="4" y="24"/>
                    </a:lnTo>
                    <a:lnTo>
                      <a:pt x="2" y="30"/>
                    </a:lnTo>
                    <a:lnTo>
                      <a:pt x="0" y="38"/>
                    </a:lnTo>
                    <a:lnTo>
                      <a:pt x="2" y="46"/>
                    </a:lnTo>
                    <a:lnTo>
                      <a:pt x="4" y="52"/>
                    </a:lnTo>
                    <a:lnTo>
                      <a:pt x="4" y="52"/>
                    </a:lnTo>
                    <a:lnTo>
                      <a:pt x="8" y="60"/>
                    </a:lnTo>
                    <a:lnTo>
                      <a:pt x="12" y="64"/>
                    </a:lnTo>
                    <a:lnTo>
                      <a:pt x="18" y="70"/>
                    </a:lnTo>
                    <a:lnTo>
                      <a:pt x="24" y="72"/>
                    </a:lnTo>
                    <a:lnTo>
                      <a:pt x="32" y="74"/>
                    </a:lnTo>
                    <a:lnTo>
                      <a:pt x="38" y="74"/>
                    </a:lnTo>
                    <a:lnTo>
                      <a:pt x="46" y="74"/>
                    </a:lnTo>
                    <a:lnTo>
                      <a:pt x="54" y="72"/>
                    </a:lnTo>
                    <a:lnTo>
                      <a:pt x="54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57" name="Freeform 25">
                <a:extLst>
                  <a:ext uri="{FF2B5EF4-FFF2-40B4-BE49-F238E27FC236}">
                    <a16:creationId xmlns:a16="http://schemas.microsoft.com/office/drawing/2014/main" id="{13770FD1-0007-094E-AF26-1864796C26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4888" y="3009901"/>
                <a:ext cx="117475" cy="117475"/>
              </a:xfrm>
              <a:custGeom>
                <a:avLst/>
                <a:gdLst>
                  <a:gd name="T0" fmla="*/ 72 w 74"/>
                  <a:gd name="T1" fmla="*/ 50 h 74"/>
                  <a:gd name="T2" fmla="*/ 72 w 74"/>
                  <a:gd name="T3" fmla="*/ 50 h 74"/>
                  <a:gd name="T4" fmla="*/ 74 w 74"/>
                  <a:gd name="T5" fmla="*/ 44 h 74"/>
                  <a:gd name="T6" fmla="*/ 74 w 74"/>
                  <a:gd name="T7" fmla="*/ 36 h 74"/>
                  <a:gd name="T8" fmla="*/ 74 w 74"/>
                  <a:gd name="T9" fmla="*/ 28 h 74"/>
                  <a:gd name="T10" fmla="*/ 72 w 74"/>
                  <a:gd name="T11" fmla="*/ 22 h 74"/>
                  <a:gd name="T12" fmla="*/ 68 w 74"/>
                  <a:gd name="T13" fmla="*/ 16 h 74"/>
                  <a:gd name="T14" fmla="*/ 64 w 74"/>
                  <a:gd name="T15" fmla="*/ 10 h 74"/>
                  <a:gd name="T16" fmla="*/ 58 w 74"/>
                  <a:gd name="T17" fmla="*/ 6 h 74"/>
                  <a:gd name="T18" fmla="*/ 50 w 74"/>
                  <a:gd name="T19" fmla="*/ 2 h 74"/>
                  <a:gd name="T20" fmla="*/ 50 w 74"/>
                  <a:gd name="T21" fmla="*/ 2 h 74"/>
                  <a:gd name="T22" fmla="*/ 44 w 74"/>
                  <a:gd name="T23" fmla="*/ 0 h 74"/>
                  <a:gd name="T24" fmla="*/ 36 w 74"/>
                  <a:gd name="T25" fmla="*/ 0 h 74"/>
                  <a:gd name="T26" fmla="*/ 28 w 74"/>
                  <a:gd name="T27" fmla="*/ 0 h 74"/>
                  <a:gd name="T28" fmla="*/ 22 w 74"/>
                  <a:gd name="T29" fmla="*/ 2 h 74"/>
                  <a:gd name="T30" fmla="*/ 16 w 74"/>
                  <a:gd name="T31" fmla="*/ 6 h 74"/>
                  <a:gd name="T32" fmla="*/ 10 w 74"/>
                  <a:gd name="T33" fmla="*/ 10 h 74"/>
                  <a:gd name="T34" fmla="*/ 6 w 74"/>
                  <a:gd name="T35" fmla="*/ 16 h 74"/>
                  <a:gd name="T36" fmla="*/ 2 w 74"/>
                  <a:gd name="T37" fmla="*/ 24 h 74"/>
                  <a:gd name="T38" fmla="*/ 2 w 74"/>
                  <a:gd name="T39" fmla="*/ 24 h 74"/>
                  <a:gd name="T40" fmla="*/ 0 w 74"/>
                  <a:gd name="T41" fmla="*/ 30 h 74"/>
                  <a:gd name="T42" fmla="*/ 0 w 74"/>
                  <a:gd name="T43" fmla="*/ 38 h 74"/>
                  <a:gd name="T44" fmla="*/ 0 w 74"/>
                  <a:gd name="T45" fmla="*/ 46 h 74"/>
                  <a:gd name="T46" fmla="*/ 2 w 74"/>
                  <a:gd name="T47" fmla="*/ 52 h 74"/>
                  <a:gd name="T48" fmla="*/ 6 w 74"/>
                  <a:gd name="T49" fmla="*/ 58 h 74"/>
                  <a:gd name="T50" fmla="*/ 12 w 74"/>
                  <a:gd name="T51" fmla="*/ 64 h 74"/>
                  <a:gd name="T52" fmla="*/ 16 w 74"/>
                  <a:gd name="T53" fmla="*/ 68 h 74"/>
                  <a:gd name="T54" fmla="*/ 24 w 74"/>
                  <a:gd name="T55" fmla="*/ 72 h 74"/>
                  <a:gd name="T56" fmla="*/ 24 w 74"/>
                  <a:gd name="T57" fmla="*/ 72 h 74"/>
                  <a:gd name="T58" fmla="*/ 30 w 74"/>
                  <a:gd name="T59" fmla="*/ 74 h 74"/>
                  <a:gd name="T60" fmla="*/ 38 w 74"/>
                  <a:gd name="T61" fmla="*/ 74 h 74"/>
                  <a:gd name="T62" fmla="*/ 46 w 74"/>
                  <a:gd name="T63" fmla="*/ 74 h 74"/>
                  <a:gd name="T64" fmla="*/ 52 w 74"/>
                  <a:gd name="T65" fmla="*/ 72 h 74"/>
                  <a:gd name="T66" fmla="*/ 58 w 74"/>
                  <a:gd name="T67" fmla="*/ 68 h 74"/>
                  <a:gd name="T68" fmla="*/ 64 w 74"/>
                  <a:gd name="T69" fmla="*/ 62 h 74"/>
                  <a:gd name="T70" fmla="*/ 68 w 74"/>
                  <a:gd name="T71" fmla="*/ 58 h 74"/>
                  <a:gd name="T72" fmla="*/ 72 w 74"/>
                  <a:gd name="T73" fmla="*/ 50 h 74"/>
                  <a:gd name="T74" fmla="*/ 72 w 74"/>
                  <a:gd name="T75" fmla="*/ 5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4" h="74">
                    <a:moveTo>
                      <a:pt x="72" y="50"/>
                    </a:moveTo>
                    <a:lnTo>
                      <a:pt x="72" y="50"/>
                    </a:lnTo>
                    <a:lnTo>
                      <a:pt x="74" y="44"/>
                    </a:lnTo>
                    <a:lnTo>
                      <a:pt x="74" y="36"/>
                    </a:lnTo>
                    <a:lnTo>
                      <a:pt x="74" y="28"/>
                    </a:lnTo>
                    <a:lnTo>
                      <a:pt x="72" y="22"/>
                    </a:lnTo>
                    <a:lnTo>
                      <a:pt x="68" y="16"/>
                    </a:lnTo>
                    <a:lnTo>
                      <a:pt x="64" y="10"/>
                    </a:lnTo>
                    <a:lnTo>
                      <a:pt x="58" y="6"/>
                    </a:lnTo>
                    <a:lnTo>
                      <a:pt x="50" y="2"/>
                    </a:lnTo>
                    <a:lnTo>
                      <a:pt x="50" y="2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46"/>
                    </a:lnTo>
                    <a:lnTo>
                      <a:pt x="2" y="52"/>
                    </a:lnTo>
                    <a:lnTo>
                      <a:pt x="6" y="58"/>
                    </a:lnTo>
                    <a:lnTo>
                      <a:pt x="12" y="64"/>
                    </a:lnTo>
                    <a:lnTo>
                      <a:pt x="16" y="68"/>
                    </a:lnTo>
                    <a:lnTo>
                      <a:pt x="24" y="72"/>
                    </a:lnTo>
                    <a:lnTo>
                      <a:pt x="24" y="72"/>
                    </a:lnTo>
                    <a:lnTo>
                      <a:pt x="30" y="74"/>
                    </a:lnTo>
                    <a:lnTo>
                      <a:pt x="38" y="74"/>
                    </a:lnTo>
                    <a:lnTo>
                      <a:pt x="46" y="74"/>
                    </a:lnTo>
                    <a:lnTo>
                      <a:pt x="52" y="72"/>
                    </a:lnTo>
                    <a:lnTo>
                      <a:pt x="58" y="68"/>
                    </a:lnTo>
                    <a:lnTo>
                      <a:pt x="64" y="62"/>
                    </a:lnTo>
                    <a:lnTo>
                      <a:pt x="68" y="58"/>
                    </a:lnTo>
                    <a:lnTo>
                      <a:pt x="72" y="50"/>
                    </a:lnTo>
                    <a:lnTo>
                      <a:pt x="72" y="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58" name="Freeform 26">
                <a:extLst>
                  <a:ext uri="{FF2B5EF4-FFF2-40B4-BE49-F238E27FC236}">
                    <a16:creationId xmlns:a16="http://schemas.microsoft.com/office/drawing/2014/main" id="{72B1A886-CAC2-6D4D-91EE-F40C7B46D0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4525" y="2855913"/>
                <a:ext cx="120650" cy="117475"/>
              </a:xfrm>
              <a:custGeom>
                <a:avLst/>
                <a:gdLst>
                  <a:gd name="T0" fmla="*/ 72 w 76"/>
                  <a:gd name="T1" fmla="*/ 22 h 74"/>
                  <a:gd name="T2" fmla="*/ 72 w 76"/>
                  <a:gd name="T3" fmla="*/ 22 h 74"/>
                  <a:gd name="T4" fmla="*/ 68 w 76"/>
                  <a:gd name="T5" fmla="*/ 16 h 74"/>
                  <a:gd name="T6" fmla="*/ 64 w 76"/>
                  <a:gd name="T7" fmla="*/ 10 h 74"/>
                  <a:gd name="T8" fmla="*/ 58 w 76"/>
                  <a:gd name="T9" fmla="*/ 6 h 74"/>
                  <a:gd name="T10" fmla="*/ 52 w 76"/>
                  <a:gd name="T11" fmla="*/ 2 h 74"/>
                  <a:gd name="T12" fmla="*/ 44 w 76"/>
                  <a:gd name="T13" fmla="*/ 0 h 74"/>
                  <a:gd name="T14" fmla="*/ 38 w 76"/>
                  <a:gd name="T15" fmla="*/ 0 h 74"/>
                  <a:gd name="T16" fmla="*/ 30 w 76"/>
                  <a:gd name="T17" fmla="*/ 0 h 74"/>
                  <a:gd name="T18" fmla="*/ 22 w 76"/>
                  <a:gd name="T19" fmla="*/ 2 h 74"/>
                  <a:gd name="T20" fmla="*/ 22 w 76"/>
                  <a:gd name="T21" fmla="*/ 2 h 74"/>
                  <a:gd name="T22" fmla="*/ 16 w 76"/>
                  <a:gd name="T23" fmla="*/ 6 h 74"/>
                  <a:gd name="T24" fmla="*/ 10 w 76"/>
                  <a:gd name="T25" fmla="*/ 12 h 74"/>
                  <a:gd name="T26" fmla="*/ 6 w 76"/>
                  <a:gd name="T27" fmla="*/ 18 h 74"/>
                  <a:gd name="T28" fmla="*/ 4 w 76"/>
                  <a:gd name="T29" fmla="*/ 24 h 74"/>
                  <a:gd name="T30" fmla="*/ 2 w 76"/>
                  <a:gd name="T31" fmla="*/ 30 h 74"/>
                  <a:gd name="T32" fmla="*/ 0 w 76"/>
                  <a:gd name="T33" fmla="*/ 38 h 74"/>
                  <a:gd name="T34" fmla="*/ 2 w 76"/>
                  <a:gd name="T35" fmla="*/ 46 h 74"/>
                  <a:gd name="T36" fmla="*/ 4 w 76"/>
                  <a:gd name="T37" fmla="*/ 52 h 74"/>
                  <a:gd name="T38" fmla="*/ 4 w 76"/>
                  <a:gd name="T39" fmla="*/ 52 h 74"/>
                  <a:gd name="T40" fmla="*/ 8 w 76"/>
                  <a:gd name="T41" fmla="*/ 58 h 74"/>
                  <a:gd name="T42" fmla="*/ 12 w 76"/>
                  <a:gd name="T43" fmla="*/ 64 h 74"/>
                  <a:gd name="T44" fmla="*/ 18 w 76"/>
                  <a:gd name="T45" fmla="*/ 68 h 74"/>
                  <a:gd name="T46" fmla="*/ 24 w 76"/>
                  <a:gd name="T47" fmla="*/ 72 h 74"/>
                  <a:gd name="T48" fmla="*/ 32 w 76"/>
                  <a:gd name="T49" fmla="*/ 74 h 74"/>
                  <a:gd name="T50" fmla="*/ 38 w 76"/>
                  <a:gd name="T51" fmla="*/ 74 h 74"/>
                  <a:gd name="T52" fmla="*/ 46 w 76"/>
                  <a:gd name="T53" fmla="*/ 74 h 74"/>
                  <a:gd name="T54" fmla="*/ 54 w 76"/>
                  <a:gd name="T55" fmla="*/ 72 h 74"/>
                  <a:gd name="T56" fmla="*/ 54 w 76"/>
                  <a:gd name="T57" fmla="*/ 72 h 74"/>
                  <a:gd name="T58" fmla="*/ 60 w 76"/>
                  <a:gd name="T59" fmla="*/ 68 h 74"/>
                  <a:gd name="T60" fmla="*/ 66 w 76"/>
                  <a:gd name="T61" fmla="*/ 62 h 74"/>
                  <a:gd name="T62" fmla="*/ 70 w 76"/>
                  <a:gd name="T63" fmla="*/ 56 h 74"/>
                  <a:gd name="T64" fmla="*/ 72 w 76"/>
                  <a:gd name="T65" fmla="*/ 50 h 74"/>
                  <a:gd name="T66" fmla="*/ 74 w 76"/>
                  <a:gd name="T67" fmla="*/ 44 h 74"/>
                  <a:gd name="T68" fmla="*/ 76 w 76"/>
                  <a:gd name="T69" fmla="*/ 36 h 74"/>
                  <a:gd name="T70" fmla="*/ 74 w 76"/>
                  <a:gd name="T71" fmla="*/ 30 h 74"/>
                  <a:gd name="T72" fmla="*/ 72 w 76"/>
                  <a:gd name="T73" fmla="*/ 22 h 74"/>
                  <a:gd name="T74" fmla="*/ 72 w 76"/>
                  <a:gd name="T75" fmla="*/ 2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6" h="74">
                    <a:moveTo>
                      <a:pt x="72" y="22"/>
                    </a:moveTo>
                    <a:lnTo>
                      <a:pt x="72" y="22"/>
                    </a:lnTo>
                    <a:lnTo>
                      <a:pt x="68" y="16"/>
                    </a:lnTo>
                    <a:lnTo>
                      <a:pt x="64" y="10"/>
                    </a:lnTo>
                    <a:lnTo>
                      <a:pt x="58" y="6"/>
                    </a:lnTo>
                    <a:lnTo>
                      <a:pt x="52" y="2"/>
                    </a:lnTo>
                    <a:lnTo>
                      <a:pt x="44" y="0"/>
                    </a:lnTo>
                    <a:lnTo>
                      <a:pt x="38" y="0"/>
                    </a:lnTo>
                    <a:lnTo>
                      <a:pt x="30" y="0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2"/>
                    </a:lnTo>
                    <a:lnTo>
                      <a:pt x="6" y="18"/>
                    </a:lnTo>
                    <a:lnTo>
                      <a:pt x="4" y="24"/>
                    </a:lnTo>
                    <a:lnTo>
                      <a:pt x="2" y="30"/>
                    </a:lnTo>
                    <a:lnTo>
                      <a:pt x="0" y="38"/>
                    </a:lnTo>
                    <a:lnTo>
                      <a:pt x="2" y="46"/>
                    </a:lnTo>
                    <a:lnTo>
                      <a:pt x="4" y="52"/>
                    </a:lnTo>
                    <a:lnTo>
                      <a:pt x="4" y="52"/>
                    </a:lnTo>
                    <a:lnTo>
                      <a:pt x="8" y="58"/>
                    </a:lnTo>
                    <a:lnTo>
                      <a:pt x="12" y="64"/>
                    </a:lnTo>
                    <a:lnTo>
                      <a:pt x="18" y="68"/>
                    </a:lnTo>
                    <a:lnTo>
                      <a:pt x="24" y="72"/>
                    </a:lnTo>
                    <a:lnTo>
                      <a:pt x="32" y="74"/>
                    </a:lnTo>
                    <a:lnTo>
                      <a:pt x="38" y="74"/>
                    </a:lnTo>
                    <a:lnTo>
                      <a:pt x="46" y="74"/>
                    </a:lnTo>
                    <a:lnTo>
                      <a:pt x="54" y="72"/>
                    </a:lnTo>
                    <a:lnTo>
                      <a:pt x="54" y="72"/>
                    </a:lnTo>
                    <a:lnTo>
                      <a:pt x="60" y="68"/>
                    </a:lnTo>
                    <a:lnTo>
                      <a:pt x="66" y="62"/>
                    </a:lnTo>
                    <a:lnTo>
                      <a:pt x="70" y="56"/>
                    </a:lnTo>
                    <a:lnTo>
                      <a:pt x="72" y="50"/>
                    </a:lnTo>
                    <a:lnTo>
                      <a:pt x="74" y="44"/>
                    </a:lnTo>
                    <a:lnTo>
                      <a:pt x="76" y="36"/>
                    </a:lnTo>
                    <a:lnTo>
                      <a:pt x="74" y="30"/>
                    </a:lnTo>
                    <a:lnTo>
                      <a:pt x="72" y="22"/>
                    </a:lnTo>
                    <a:lnTo>
                      <a:pt x="72" y="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59" name="Freeform 27">
                <a:extLst>
                  <a:ext uri="{FF2B5EF4-FFF2-40B4-BE49-F238E27FC236}">
                    <a16:creationId xmlns:a16="http://schemas.microsoft.com/office/drawing/2014/main" id="{5EBB4446-C1B3-6844-AF55-1FB08D4582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0175" y="3367088"/>
                <a:ext cx="120650" cy="117475"/>
              </a:xfrm>
              <a:custGeom>
                <a:avLst/>
                <a:gdLst>
                  <a:gd name="T0" fmla="*/ 22 w 76"/>
                  <a:gd name="T1" fmla="*/ 2 h 74"/>
                  <a:gd name="T2" fmla="*/ 22 w 76"/>
                  <a:gd name="T3" fmla="*/ 2 h 74"/>
                  <a:gd name="T4" fmla="*/ 16 w 76"/>
                  <a:gd name="T5" fmla="*/ 6 h 74"/>
                  <a:gd name="T6" fmla="*/ 10 w 76"/>
                  <a:gd name="T7" fmla="*/ 12 h 74"/>
                  <a:gd name="T8" fmla="*/ 6 w 76"/>
                  <a:gd name="T9" fmla="*/ 18 h 74"/>
                  <a:gd name="T10" fmla="*/ 2 w 76"/>
                  <a:gd name="T11" fmla="*/ 24 h 74"/>
                  <a:gd name="T12" fmla="*/ 0 w 76"/>
                  <a:gd name="T13" fmla="*/ 30 h 74"/>
                  <a:gd name="T14" fmla="*/ 0 w 76"/>
                  <a:gd name="T15" fmla="*/ 38 h 74"/>
                  <a:gd name="T16" fmla="*/ 2 w 76"/>
                  <a:gd name="T17" fmla="*/ 46 h 74"/>
                  <a:gd name="T18" fmla="*/ 4 w 76"/>
                  <a:gd name="T19" fmla="*/ 52 h 74"/>
                  <a:gd name="T20" fmla="*/ 4 w 76"/>
                  <a:gd name="T21" fmla="*/ 52 h 74"/>
                  <a:gd name="T22" fmla="*/ 8 w 76"/>
                  <a:gd name="T23" fmla="*/ 58 h 74"/>
                  <a:gd name="T24" fmla="*/ 12 w 76"/>
                  <a:gd name="T25" fmla="*/ 64 h 74"/>
                  <a:gd name="T26" fmla="*/ 18 w 76"/>
                  <a:gd name="T27" fmla="*/ 68 h 74"/>
                  <a:gd name="T28" fmla="*/ 24 w 76"/>
                  <a:gd name="T29" fmla="*/ 72 h 74"/>
                  <a:gd name="T30" fmla="*/ 32 w 76"/>
                  <a:gd name="T31" fmla="*/ 74 h 74"/>
                  <a:gd name="T32" fmla="*/ 38 w 76"/>
                  <a:gd name="T33" fmla="*/ 74 h 74"/>
                  <a:gd name="T34" fmla="*/ 46 w 76"/>
                  <a:gd name="T35" fmla="*/ 74 h 74"/>
                  <a:gd name="T36" fmla="*/ 52 w 76"/>
                  <a:gd name="T37" fmla="*/ 72 h 74"/>
                  <a:gd name="T38" fmla="*/ 52 w 76"/>
                  <a:gd name="T39" fmla="*/ 72 h 74"/>
                  <a:gd name="T40" fmla="*/ 60 w 76"/>
                  <a:gd name="T41" fmla="*/ 68 h 74"/>
                  <a:gd name="T42" fmla="*/ 64 w 76"/>
                  <a:gd name="T43" fmla="*/ 62 h 74"/>
                  <a:gd name="T44" fmla="*/ 70 w 76"/>
                  <a:gd name="T45" fmla="*/ 58 h 74"/>
                  <a:gd name="T46" fmla="*/ 72 w 76"/>
                  <a:gd name="T47" fmla="*/ 50 h 74"/>
                  <a:gd name="T48" fmla="*/ 74 w 76"/>
                  <a:gd name="T49" fmla="*/ 44 h 74"/>
                  <a:gd name="T50" fmla="*/ 76 w 76"/>
                  <a:gd name="T51" fmla="*/ 36 h 74"/>
                  <a:gd name="T52" fmla="*/ 74 w 76"/>
                  <a:gd name="T53" fmla="*/ 30 h 74"/>
                  <a:gd name="T54" fmla="*/ 72 w 76"/>
                  <a:gd name="T55" fmla="*/ 22 h 74"/>
                  <a:gd name="T56" fmla="*/ 72 w 76"/>
                  <a:gd name="T57" fmla="*/ 22 h 74"/>
                  <a:gd name="T58" fmla="*/ 68 w 76"/>
                  <a:gd name="T59" fmla="*/ 16 h 74"/>
                  <a:gd name="T60" fmla="*/ 64 w 76"/>
                  <a:gd name="T61" fmla="*/ 10 h 74"/>
                  <a:gd name="T62" fmla="*/ 58 w 76"/>
                  <a:gd name="T63" fmla="*/ 6 h 74"/>
                  <a:gd name="T64" fmla="*/ 52 w 76"/>
                  <a:gd name="T65" fmla="*/ 2 h 74"/>
                  <a:gd name="T66" fmla="*/ 44 w 76"/>
                  <a:gd name="T67" fmla="*/ 0 h 74"/>
                  <a:gd name="T68" fmla="*/ 36 w 76"/>
                  <a:gd name="T69" fmla="*/ 0 h 74"/>
                  <a:gd name="T70" fmla="*/ 30 w 76"/>
                  <a:gd name="T71" fmla="*/ 0 h 74"/>
                  <a:gd name="T72" fmla="*/ 22 w 76"/>
                  <a:gd name="T73" fmla="*/ 2 h 74"/>
                  <a:gd name="T74" fmla="*/ 22 w 76"/>
                  <a:gd name="T75" fmla="*/ 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6" h="74">
                    <a:moveTo>
                      <a:pt x="22" y="2"/>
                    </a:moveTo>
                    <a:lnTo>
                      <a:pt x="22" y="2"/>
                    </a:lnTo>
                    <a:lnTo>
                      <a:pt x="16" y="6"/>
                    </a:lnTo>
                    <a:lnTo>
                      <a:pt x="10" y="12"/>
                    </a:lnTo>
                    <a:lnTo>
                      <a:pt x="6" y="18"/>
                    </a:lnTo>
                    <a:lnTo>
                      <a:pt x="2" y="24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2" y="46"/>
                    </a:lnTo>
                    <a:lnTo>
                      <a:pt x="4" y="52"/>
                    </a:lnTo>
                    <a:lnTo>
                      <a:pt x="4" y="52"/>
                    </a:lnTo>
                    <a:lnTo>
                      <a:pt x="8" y="58"/>
                    </a:lnTo>
                    <a:lnTo>
                      <a:pt x="12" y="64"/>
                    </a:lnTo>
                    <a:lnTo>
                      <a:pt x="18" y="68"/>
                    </a:lnTo>
                    <a:lnTo>
                      <a:pt x="24" y="72"/>
                    </a:lnTo>
                    <a:lnTo>
                      <a:pt x="32" y="74"/>
                    </a:lnTo>
                    <a:lnTo>
                      <a:pt x="38" y="74"/>
                    </a:lnTo>
                    <a:lnTo>
                      <a:pt x="46" y="74"/>
                    </a:lnTo>
                    <a:lnTo>
                      <a:pt x="52" y="72"/>
                    </a:lnTo>
                    <a:lnTo>
                      <a:pt x="52" y="72"/>
                    </a:lnTo>
                    <a:lnTo>
                      <a:pt x="60" y="68"/>
                    </a:lnTo>
                    <a:lnTo>
                      <a:pt x="64" y="62"/>
                    </a:lnTo>
                    <a:lnTo>
                      <a:pt x="70" y="58"/>
                    </a:lnTo>
                    <a:lnTo>
                      <a:pt x="72" y="50"/>
                    </a:lnTo>
                    <a:lnTo>
                      <a:pt x="74" y="44"/>
                    </a:lnTo>
                    <a:lnTo>
                      <a:pt x="76" y="36"/>
                    </a:lnTo>
                    <a:lnTo>
                      <a:pt x="74" y="30"/>
                    </a:lnTo>
                    <a:lnTo>
                      <a:pt x="72" y="22"/>
                    </a:lnTo>
                    <a:lnTo>
                      <a:pt x="72" y="22"/>
                    </a:lnTo>
                    <a:lnTo>
                      <a:pt x="68" y="16"/>
                    </a:lnTo>
                    <a:lnTo>
                      <a:pt x="64" y="10"/>
                    </a:lnTo>
                    <a:lnTo>
                      <a:pt x="58" y="6"/>
                    </a:lnTo>
                    <a:lnTo>
                      <a:pt x="52" y="2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2" y="2"/>
                    </a:lnTo>
                    <a:lnTo>
                      <a:pt x="22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60" name="Freeform 28">
                <a:extLst>
                  <a:ext uri="{FF2B5EF4-FFF2-40B4-BE49-F238E27FC236}">
                    <a16:creationId xmlns:a16="http://schemas.microsoft.com/office/drawing/2014/main" id="{AACFE3C5-B2A7-D74E-B319-73A24F5EFC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2575" y="3003551"/>
                <a:ext cx="117475" cy="120650"/>
              </a:xfrm>
              <a:custGeom>
                <a:avLst/>
                <a:gdLst>
                  <a:gd name="T0" fmla="*/ 52 w 74"/>
                  <a:gd name="T1" fmla="*/ 4 h 76"/>
                  <a:gd name="T2" fmla="*/ 52 w 74"/>
                  <a:gd name="T3" fmla="*/ 4 h 76"/>
                  <a:gd name="T4" fmla="*/ 44 w 74"/>
                  <a:gd name="T5" fmla="*/ 2 h 76"/>
                  <a:gd name="T6" fmla="*/ 36 w 74"/>
                  <a:gd name="T7" fmla="*/ 0 h 76"/>
                  <a:gd name="T8" fmla="*/ 30 w 74"/>
                  <a:gd name="T9" fmla="*/ 2 h 76"/>
                  <a:gd name="T10" fmla="*/ 22 w 74"/>
                  <a:gd name="T11" fmla="*/ 4 h 76"/>
                  <a:gd name="T12" fmla="*/ 16 w 74"/>
                  <a:gd name="T13" fmla="*/ 8 h 76"/>
                  <a:gd name="T14" fmla="*/ 10 w 74"/>
                  <a:gd name="T15" fmla="*/ 12 h 76"/>
                  <a:gd name="T16" fmla="*/ 6 w 74"/>
                  <a:gd name="T17" fmla="*/ 18 h 76"/>
                  <a:gd name="T18" fmla="*/ 2 w 74"/>
                  <a:gd name="T19" fmla="*/ 24 h 76"/>
                  <a:gd name="T20" fmla="*/ 2 w 74"/>
                  <a:gd name="T21" fmla="*/ 24 h 76"/>
                  <a:gd name="T22" fmla="*/ 0 w 74"/>
                  <a:gd name="T23" fmla="*/ 32 h 76"/>
                  <a:gd name="T24" fmla="*/ 0 w 74"/>
                  <a:gd name="T25" fmla="*/ 40 h 76"/>
                  <a:gd name="T26" fmla="*/ 0 w 74"/>
                  <a:gd name="T27" fmla="*/ 46 h 76"/>
                  <a:gd name="T28" fmla="*/ 4 w 74"/>
                  <a:gd name="T29" fmla="*/ 54 h 76"/>
                  <a:gd name="T30" fmla="*/ 6 w 74"/>
                  <a:gd name="T31" fmla="*/ 60 h 76"/>
                  <a:gd name="T32" fmla="*/ 12 w 74"/>
                  <a:gd name="T33" fmla="*/ 64 h 76"/>
                  <a:gd name="T34" fmla="*/ 18 w 74"/>
                  <a:gd name="T35" fmla="*/ 70 h 76"/>
                  <a:gd name="T36" fmla="*/ 24 w 74"/>
                  <a:gd name="T37" fmla="*/ 72 h 76"/>
                  <a:gd name="T38" fmla="*/ 24 w 74"/>
                  <a:gd name="T39" fmla="*/ 72 h 76"/>
                  <a:gd name="T40" fmla="*/ 32 w 74"/>
                  <a:gd name="T41" fmla="*/ 74 h 76"/>
                  <a:gd name="T42" fmla="*/ 38 w 74"/>
                  <a:gd name="T43" fmla="*/ 76 h 76"/>
                  <a:gd name="T44" fmla="*/ 46 w 74"/>
                  <a:gd name="T45" fmla="*/ 74 h 76"/>
                  <a:gd name="T46" fmla="*/ 52 w 74"/>
                  <a:gd name="T47" fmla="*/ 72 h 76"/>
                  <a:gd name="T48" fmla="*/ 58 w 74"/>
                  <a:gd name="T49" fmla="*/ 68 h 76"/>
                  <a:gd name="T50" fmla="*/ 64 w 74"/>
                  <a:gd name="T51" fmla="*/ 64 h 76"/>
                  <a:gd name="T52" fmla="*/ 70 w 74"/>
                  <a:gd name="T53" fmla="*/ 58 h 76"/>
                  <a:gd name="T54" fmla="*/ 72 w 74"/>
                  <a:gd name="T55" fmla="*/ 52 h 76"/>
                  <a:gd name="T56" fmla="*/ 72 w 74"/>
                  <a:gd name="T57" fmla="*/ 52 h 76"/>
                  <a:gd name="T58" fmla="*/ 74 w 74"/>
                  <a:gd name="T59" fmla="*/ 44 h 76"/>
                  <a:gd name="T60" fmla="*/ 74 w 74"/>
                  <a:gd name="T61" fmla="*/ 36 h 76"/>
                  <a:gd name="T62" fmla="*/ 74 w 74"/>
                  <a:gd name="T63" fmla="*/ 30 h 76"/>
                  <a:gd name="T64" fmla="*/ 72 w 74"/>
                  <a:gd name="T65" fmla="*/ 22 h 76"/>
                  <a:gd name="T66" fmla="*/ 68 w 74"/>
                  <a:gd name="T67" fmla="*/ 16 h 76"/>
                  <a:gd name="T68" fmla="*/ 64 w 74"/>
                  <a:gd name="T69" fmla="*/ 12 h 76"/>
                  <a:gd name="T70" fmla="*/ 58 w 74"/>
                  <a:gd name="T71" fmla="*/ 6 h 76"/>
                  <a:gd name="T72" fmla="*/ 52 w 74"/>
                  <a:gd name="T73" fmla="*/ 4 h 76"/>
                  <a:gd name="T74" fmla="*/ 52 w 74"/>
                  <a:gd name="T75" fmla="*/ 4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4" h="76">
                    <a:moveTo>
                      <a:pt x="52" y="4"/>
                    </a:moveTo>
                    <a:lnTo>
                      <a:pt x="52" y="4"/>
                    </a:lnTo>
                    <a:lnTo>
                      <a:pt x="44" y="2"/>
                    </a:lnTo>
                    <a:lnTo>
                      <a:pt x="36" y="0"/>
                    </a:lnTo>
                    <a:lnTo>
                      <a:pt x="30" y="2"/>
                    </a:lnTo>
                    <a:lnTo>
                      <a:pt x="22" y="4"/>
                    </a:lnTo>
                    <a:lnTo>
                      <a:pt x="16" y="8"/>
                    </a:lnTo>
                    <a:lnTo>
                      <a:pt x="10" y="12"/>
                    </a:lnTo>
                    <a:lnTo>
                      <a:pt x="6" y="18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4" y="54"/>
                    </a:lnTo>
                    <a:lnTo>
                      <a:pt x="6" y="60"/>
                    </a:lnTo>
                    <a:lnTo>
                      <a:pt x="12" y="64"/>
                    </a:lnTo>
                    <a:lnTo>
                      <a:pt x="18" y="70"/>
                    </a:lnTo>
                    <a:lnTo>
                      <a:pt x="24" y="72"/>
                    </a:lnTo>
                    <a:lnTo>
                      <a:pt x="24" y="72"/>
                    </a:lnTo>
                    <a:lnTo>
                      <a:pt x="32" y="74"/>
                    </a:lnTo>
                    <a:lnTo>
                      <a:pt x="38" y="76"/>
                    </a:lnTo>
                    <a:lnTo>
                      <a:pt x="46" y="74"/>
                    </a:lnTo>
                    <a:lnTo>
                      <a:pt x="52" y="72"/>
                    </a:lnTo>
                    <a:lnTo>
                      <a:pt x="58" y="68"/>
                    </a:lnTo>
                    <a:lnTo>
                      <a:pt x="64" y="64"/>
                    </a:lnTo>
                    <a:lnTo>
                      <a:pt x="70" y="58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4" y="44"/>
                    </a:lnTo>
                    <a:lnTo>
                      <a:pt x="74" y="36"/>
                    </a:lnTo>
                    <a:lnTo>
                      <a:pt x="74" y="30"/>
                    </a:lnTo>
                    <a:lnTo>
                      <a:pt x="72" y="22"/>
                    </a:lnTo>
                    <a:lnTo>
                      <a:pt x="68" y="16"/>
                    </a:lnTo>
                    <a:lnTo>
                      <a:pt x="64" y="12"/>
                    </a:lnTo>
                    <a:lnTo>
                      <a:pt x="58" y="6"/>
                    </a:lnTo>
                    <a:lnTo>
                      <a:pt x="52" y="4"/>
                    </a:lnTo>
                    <a:lnTo>
                      <a:pt x="52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61" name="Freeform 29">
                <a:extLst>
                  <a:ext uri="{FF2B5EF4-FFF2-40B4-BE49-F238E27FC236}">
                    <a16:creationId xmlns:a16="http://schemas.microsoft.com/office/drawing/2014/main" id="{328EBB51-DE49-4544-9B3D-ADCBD42A81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0550" y="3348038"/>
                <a:ext cx="215900" cy="196850"/>
              </a:xfrm>
              <a:custGeom>
                <a:avLst/>
                <a:gdLst>
                  <a:gd name="T0" fmla="*/ 68 w 136"/>
                  <a:gd name="T1" fmla="*/ 124 h 124"/>
                  <a:gd name="T2" fmla="*/ 58 w 136"/>
                  <a:gd name="T3" fmla="*/ 116 h 124"/>
                  <a:gd name="T4" fmla="*/ 58 w 136"/>
                  <a:gd name="T5" fmla="*/ 116 h 124"/>
                  <a:gd name="T6" fmla="*/ 34 w 136"/>
                  <a:gd name="T7" fmla="*/ 94 h 124"/>
                  <a:gd name="T8" fmla="*/ 16 w 136"/>
                  <a:gd name="T9" fmla="*/ 74 h 124"/>
                  <a:gd name="T10" fmla="*/ 10 w 136"/>
                  <a:gd name="T11" fmla="*/ 66 h 124"/>
                  <a:gd name="T12" fmla="*/ 4 w 136"/>
                  <a:gd name="T13" fmla="*/ 56 h 124"/>
                  <a:gd name="T14" fmla="*/ 2 w 136"/>
                  <a:gd name="T15" fmla="*/ 46 h 124"/>
                  <a:gd name="T16" fmla="*/ 0 w 136"/>
                  <a:gd name="T17" fmla="*/ 38 h 124"/>
                  <a:gd name="T18" fmla="*/ 0 w 136"/>
                  <a:gd name="T19" fmla="*/ 38 h 124"/>
                  <a:gd name="T20" fmla="*/ 2 w 136"/>
                  <a:gd name="T21" fmla="*/ 30 h 124"/>
                  <a:gd name="T22" fmla="*/ 4 w 136"/>
                  <a:gd name="T23" fmla="*/ 22 h 124"/>
                  <a:gd name="T24" fmla="*/ 6 w 136"/>
                  <a:gd name="T25" fmla="*/ 16 h 124"/>
                  <a:gd name="T26" fmla="*/ 12 w 136"/>
                  <a:gd name="T27" fmla="*/ 12 h 124"/>
                  <a:gd name="T28" fmla="*/ 16 w 136"/>
                  <a:gd name="T29" fmla="*/ 6 h 124"/>
                  <a:gd name="T30" fmla="*/ 22 w 136"/>
                  <a:gd name="T31" fmla="*/ 4 h 124"/>
                  <a:gd name="T32" fmla="*/ 30 w 136"/>
                  <a:gd name="T33" fmla="*/ 2 h 124"/>
                  <a:gd name="T34" fmla="*/ 38 w 136"/>
                  <a:gd name="T35" fmla="*/ 0 h 124"/>
                  <a:gd name="T36" fmla="*/ 38 w 136"/>
                  <a:gd name="T37" fmla="*/ 0 h 124"/>
                  <a:gd name="T38" fmla="*/ 46 w 136"/>
                  <a:gd name="T39" fmla="*/ 2 h 124"/>
                  <a:gd name="T40" fmla="*/ 54 w 136"/>
                  <a:gd name="T41" fmla="*/ 4 h 124"/>
                  <a:gd name="T42" fmla="*/ 62 w 136"/>
                  <a:gd name="T43" fmla="*/ 8 h 124"/>
                  <a:gd name="T44" fmla="*/ 68 w 136"/>
                  <a:gd name="T45" fmla="*/ 14 h 124"/>
                  <a:gd name="T46" fmla="*/ 68 w 136"/>
                  <a:gd name="T47" fmla="*/ 14 h 124"/>
                  <a:gd name="T48" fmla="*/ 74 w 136"/>
                  <a:gd name="T49" fmla="*/ 8 h 124"/>
                  <a:gd name="T50" fmla="*/ 82 w 136"/>
                  <a:gd name="T51" fmla="*/ 4 h 124"/>
                  <a:gd name="T52" fmla="*/ 90 w 136"/>
                  <a:gd name="T53" fmla="*/ 2 h 124"/>
                  <a:gd name="T54" fmla="*/ 98 w 136"/>
                  <a:gd name="T55" fmla="*/ 0 h 124"/>
                  <a:gd name="T56" fmla="*/ 98 w 136"/>
                  <a:gd name="T57" fmla="*/ 0 h 124"/>
                  <a:gd name="T58" fmla="*/ 106 w 136"/>
                  <a:gd name="T59" fmla="*/ 2 h 124"/>
                  <a:gd name="T60" fmla="*/ 112 w 136"/>
                  <a:gd name="T61" fmla="*/ 4 h 124"/>
                  <a:gd name="T62" fmla="*/ 120 w 136"/>
                  <a:gd name="T63" fmla="*/ 6 h 124"/>
                  <a:gd name="T64" fmla="*/ 124 w 136"/>
                  <a:gd name="T65" fmla="*/ 12 h 124"/>
                  <a:gd name="T66" fmla="*/ 130 w 136"/>
                  <a:gd name="T67" fmla="*/ 16 h 124"/>
                  <a:gd name="T68" fmla="*/ 132 w 136"/>
                  <a:gd name="T69" fmla="*/ 22 h 124"/>
                  <a:gd name="T70" fmla="*/ 134 w 136"/>
                  <a:gd name="T71" fmla="*/ 30 h 124"/>
                  <a:gd name="T72" fmla="*/ 136 w 136"/>
                  <a:gd name="T73" fmla="*/ 38 h 124"/>
                  <a:gd name="T74" fmla="*/ 136 w 136"/>
                  <a:gd name="T75" fmla="*/ 38 h 124"/>
                  <a:gd name="T76" fmla="*/ 134 w 136"/>
                  <a:gd name="T77" fmla="*/ 46 h 124"/>
                  <a:gd name="T78" fmla="*/ 132 w 136"/>
                  <a:gd name="T79" fmla="*/ 56 h 124"/>
                  <a:gd name="T80" fmla="*/ 126 w 136"/>
                  <a:gd name="T81" fmla="*/ 66 h 124"/>
                  <a:gd name="T82" fmla="*/ 120 w 136"/>
                  <a:gd name="T83" fmla="*/ 74 h 124"/>
                  <a:gd name="T84" fmla="*/ 102 w 136"/>
                  <a:gd name="T85" fmla="*/ 94 h 124"/>
                  <a:gd name="T86" fmla="*/ 78 w 136"/>
                  <a:gd name="T87" fmla="*/ 116 h 124"/>
                  <a:gd name="T88" fmla="*/ 68 w 136"/>
                  <a:gd name="T89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36" h="124">
                    <a:moveTo>
                      <a:pt x="68" y="124"/>
                    </a:moveTo>
                    <a:lnTo>
                      <a:pt x="58" y="116"/>
                    </a:lnTo>
                    <a:lnTo>
                      <a:pt x="58" y="116"/>
                    </a:lnTo>
                    <a:lnTo>
                      <a:pt x="34" y="94"/>
                    </a:lnTo>
                    <a:lnTo>
                      <a:pt x="16" y="74"/>
                    </a:lnTo>
                    <a:lnTo>
                      <a:pt x="10" y="66"/>
                    </a:lnTo>
                    <a:lnTo>
                      <a:pt x="4" y="56"/>
                    </a:lnTo>
                    <a:lnTo>
                      <a:pt x="2" y="46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2" y="30"/>
                    </a:lnTo>
                    <a:lnTo>
                      <a:pt x="4" y="22"/>
                    </a:lnTo>
                    <a:lnTo>
                      <a:pt x="6" y="16"/>
                    </a:lnTo>
                    <a:lnTo>
                      <a:pt x="12" y="12"/>
                    </a:lnTo>
                    <a:lnTo>
                      <a:pt x="16" y="6"/>
                    </a:lnTo>
                    <a:lnTo>
                      <a:pt x="22" y="4"/>
                    </a:lnTo>
                    <a:lnTo>
                      <a:pt x="30" y="2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46" y="2"/>
                    </a:lnTo>
                    <a:lnTo>
                      <a:pt x="54" y="4"/>
                    </a:lnTo>
                    <a:lnTo>
                      <a:pt x="62" y="8"/>
                    </a:lnTo>
                    <a:lnTo>
                      <a:pt x="68" y="14"/>
                    </a:lnTo>
                    <a:lnTo>
                      <a:pt x="68" y="14"/>
                    </a:lnTo>
                    <a:lnTo>
                      <a:pt x="74" y="8"/>
                    </a:lnTo>
                    <a:lnTo>
                      <a:pt x="82" y="4"/>
                    </a:lnTo>
                    <a:lnTo>
                      <a:pt x="90" y="2"/>
                    </a:lnTo>
                    <a:lnTo>
                      <a:pt x="98" y="0"/>
                    </a:lnTo>
                    <a:lnTo>
                      <a:pt x="98" y="0"/>
                    </a:lnTo>
                    <a:lnTo>
                      <a:pt x="106" y="2"/>
                    </a:lnTo>
                    <a:lnTo>
                      <a:pt x="112" y="4"/>
                    </a:lnTo>
                    <a:lnTo>
                      <a:pt x="120" y="6"/>
                    </a:lnTo>
                    <a:lnTo>
                      <a:pt x="124" y="12"/>
                    </a:lnTo>
                    <a:lnTo>
                      <a:pt x="130" y="16"/>
                    </a:lnTo>
                    <a:lnTo>
                      <a:pt x="132" y="22"/>
                    </a:lnTo>
                    <a:lnTo>
                      <a:pt x="134" y="30"/>
                    </a:lnTo>
                    <a:lnTo>
                      <a:pt x="136" y="38"/>
                    </a:lnTo>
                    <a:lnTo>
                      <a:pt x="136" y="38"/>
                    </a:lnTo>
                    <a:lnTo>
                      <a:pt x="134" y="46"/>
                    </a:lnTo>
                    <a:lnTo>
                      <a:pt x="132" y="56"/>
                    </a:lnTo>
                    <a:lnTo>
                      <a:pt x="126" y="66"/>
                    </a:lnTo>
                    <a:lnTo>
                      <a:pt x="120" y="74"/>
                    </a:lnTo>
                    <a:lnTo>
                      <a:pt x="102" y="94"/>
                    </a:lnTo>
                    <a:lnTo>
                      <a:pt x="78" y="116"/>
                    </a:lnTo>
                    <a:lnTo>
                      <a:pt x="68" y="1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62" name="Freeform 30">
                <a:extLst>
                  <a:ext uri="{FF2B5EF4-FFF2-40B4-BE49-F238E27FC236}">
                    <a16:creationId xmlns:a16="http://schemas.microsoft.com/office/drawing/2014/main" id="{7382745F-15E2-584D-A8C7-7DD31B469E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0550" y="3348038"/>
                <a:ext cx="215900" cy="196850"/>
              </a:xfrm>
              <a:custGeom>
                <a:avLst/>
                <a:gdLst>
                  <a:gd name="T0" fmla="*/ 68 w 136"/>
                  <a:gd name="T1" fmla="*/ 124 h 124"/>
                  <a:gd name="T2" fmla="*/ 58 w 136"/>
                  <a:gd name="T3" fmla="*/ 116 h 124"/>
                  <a:gd name="T4" fmla="*/ 58 w 136"/>
                  <a:gd name="T5" fmla="*/ 116 h 124"/>
                  <a:gd name="T6" fmla="*/ 34 w 136"/>
                  <a:gd name="T7" fmla="*/ 94 h 124"/>
                  <a:gd name="T8" fmla="*/ 16 w 136"/>
                  <a:gd name="T9" fmla="*/ 74 h 124"/>
                  <a:gd name="T10" fmla="*/ 10 w 136"/>
                  <a:gd name="T11" fmla="*/ 66 h 124"/>
                  <a:gd name="T12" fmla="*/ 4 w 136"/>
                  <a:gd name="T13" fmla="*/ 56 h 124"/>
                  <a:gd name="T14" fmla="*/ 2 w 136"/>
                  <a:gd name="T15" fmla="*/ 46 h 124"/>
                  <a:gd name="T16" fmla="*/ 0 w 136"/>
                  <a:gd name="T17" fmla="*/ 38 h 124"/>
                  <a:gd name="T18" fmla="*/ 0 w 136"/>
                  <a:gd name="T19" fmla="*/ 38 h 124"/>
                  <a:gd name="T20" fmla="*/ 2 w 136"/>
                  <a:gd name="T21" fmla="*/ 30 h 124"/>
                  <a:gd name="T22" fmla="*/ 4 w 136"/>
                  <a:gd name="T23" fmla="*/ 22 h 124"/>
                  <a:gd name="T24" fmla="*/ 6 w 136"/>
                  <a:gd name="T25" fmla="*/ 16 h 124"/>
                  <a:gd name="T26" fmla="*/ 12 w 136"/>
                  <a:gd name="T27" fmla="*/ 12 h 124"/>
                  <a:gd name="T28" fmla="*/ 16 w 136"/>
                  <a:gd name="T29" fmla="*/ 6 h 124"/>
                  <a:gd name="T30" fmla="*/ 22 w 136"/>
                  <a:gd name="T31" fmla="*/ 4 h 124"/>
                  <a:gd name="T32" fmla="*/ 30 w 136"/>
                  <a:gd name="T33" fmla="*/ 2 h 124"/>
                  <a:gd name="T34" fmla="*/ 38 w 136"/>
                  <a:gd name="T35" fmla="*/ 0 h 124"/>
                  <a:gd name="T36" fmla="*/ 38 w 136"/>
                  <a:gd name="T37" fmla="*/ 0 h 124"/>
                  <a:gd name="T38" fmla="*/ 46 w 136"/>
                  <a:gd name="T39" fmla="*/ 2 h 124"/>
                  <a:gd name="T40" fmla="*/ 54 w 136"/>
                  <a:gd name="T41" fmla="*/ 4 h 124"/>
                  <a:gd name="T42" fmla="*/ 62 w 136"/>
                  <a:gd name="T43" fmla="*/ 8 h 124"/>
                  <a:gd name="T44" fmla="*/ 68 w 136"/>
                  <a:gd name="T45" fmla="*/ 14 h 124"/>
                  <a:gd name="T46" fmla="*/ 68 w 136"/>
                  <a:gd name="T47" fmla="*/ 14 h 124"/>
                  <a:gd name="T48" fmla="*/ 74 w 136"/>
                  <a:gd name="T49" fmla="*/ 8 h 124"/>
                  <a:gd name="T50" fmla="*/ 82 w 136"/>
                  <a:gd name="T51" fmla="*/ 4 h 124"/>
                  <a:gd name="T52" fmla="*/ 90 w 136"/>
                  <a:gd name="T53" fmla="*/ 2 h 124"/>
                  <a:gd name="T54" fmla="*/ 98 w 136"/>
                  <a:gd name="T55" fmla="*/ 0 h 124"/>
                  <a:gd name="T56" fmla="*/ 98 w 136"/>
                  <a:gd name="T57" fmla="*/ 0 h 124"/>
                  <a:gd name="T58" fmla="*/ 106 w 136"/>
                  <a:gd name="T59" fmla="*/ 2 h 124"/>
                  <a:gd name="T60" fmla="*/ 112 w 136"/>
                  <a:gd name="T61" fmla="*/ 4 h 124"/>
                  <a:gd name="T62" fmla="*/ 120 w 136"/>
                  <a:gd name="T63" fmla="*/ 6 h 124"/>
                  <a:gd name="T64" fmla="*/ 124 w 136"/>
                  <a:gd name="T65" fmla="*/ 12 h 124"/>
                  <a:gd name="T66" fmla="*/ 130 w 136"/>
                  <a:gd name="T67" fmla="*/ 16 h 124"/>
                  <a:gd name="T68" fmla="*/ 132 w 136"/>
                  <a:gd name="T69" fmla="*/ 22 h 124"/>
                  <a:gd name="T70" fmla="*/ 134 w 136"/>
                  <a:gd name="T71" fmla="*/ 30 h 124"/>
                  <a:gd name="T72" fmla="*/ 136 w 136"/>
                  <a:gd name="T73" fmla="*/ 38 h 124"/>
                  <a:gd name="T74" fmla="*/ 136 w 136"/>
                  <a:gd name="T75" fmla="*/ 38 h 124"/>
                  <a:gd name="T76" fmla="*/ 134 w 136"/>
                  <a:gd name="T77" fmla="*/ 46 h 124"/>
                  <a:gd name="T78" fmla="*/ 132 w 136"/>
                  <a:gd name="T79" fmla="*/ 56 h 124"/>
                  <a:gd name="T80" fmla="*/ 126 w 136"/>
                  <a:gd name="T81" fmla="*/ 66 h 124"/>
                  <a:gd name="T82" fmla="*/ 120 w 136"/>
                  <a:gd name="T83" fmla="*/ 74 h 124"/>
                  <a:gd name="T84" fmla="*/ 102 w 136"/>
                  <a:gd name="T85" fmla="*/ 94 h 124"/>
                  <a:gd name="T86" fmla="*/ 78 w 136"/>
                  <a:gd name="T87" fmla="*/ 116 h 124"/>
                  <a:gd name="T88" fmla="*/ 68 w 136"/>
                  <a:gd name="T89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36" h="124">
                    <a:moveTo>
                      <a:pt x="68" y="124"/>
                    </a:moveTo>
                    <a:lnTo>
                      <a:pt x="58" y="116"/>
                    </a:lnTo>
                    <a:lnTo>
                      <a:pt x="58" y="116"/>
                    </a:lnTo>
                    <a:lnTo>
                      <a:pt x="34" y="94"/>
                    </a:lnTo>
                    <a:lnTo>
                      <a:pt x="16" y="74"/>
                    </a:lnTo>
                    <a:lnTo>
                      <a:pt x="10" y="66"/>
                    </a:lnTo>
                    <a:lnTo>
                      <a:pt x="4" y="56"/>
                    </a:lnTo>
                    <a:lnTo>
                      <a:pt x="2" y="46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2" y="30"/>
                    </a:lnTo>
                    <a:lnTo>
                      <a:pt x="4" y="22"/>
                    </a:lnTo>
                    <a:lnTo>
                      <a:pt x="6" y="16"/>
                    </a:lnTo>
                    <a:lnTo>
                      <a:pt x="12" y="12"/>
                    </a:lnTo>
                    <a:lnTo>
                      <a:pt x="16" y="6"/>
                    </a:lnTo>
                    <a:lnTo>
                      <a:pt x="22" y="4"/>
                    </a:lnTo>
                    <a:lnTo>
                      <a:pt x="30" y="2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46" y="2"/>
                    </a:lnTo>
                    <a:lnTo>
                      <a:pt x="54" y="4"/>
                    </a:lnTo>
                    <a:lnTo>
                      <a:pt x="62" y="8"/>
                    </a:lnTo>
                    <a:lnTo>
                      <a:pt x="68" y="14"/>
                    </a:lnTo>
                    <a:lnTo>
                      <a:pt x="68" y="14"/>
                    </a:lnTo>
                    <a:lnTo>
                      <a:pt x="74" y="8"/>
                    </a:lnTo>
                    <a:lnTo>
                      <a:pt x="82" y="4"/>
                    </a:lnTo>
                    <a:lnTo>
                      <a:pt x="90" y="2"/>
                    </a:lnTo>
                    <a:lnTo>
                      <a:pt x="98" y="0"/>
                    </a:lnTo>
                    <a:lnTo>
                      <a:pt x="98" y="0"/>
                    </a:lnTo>
                    <a:lnTo>
                      <a:pt x="106" y="2"/>
                    </a:lnTo>
                    <a:lnTo>
                      <a:pt x="112" y="4"/>
                    </a:lnTo>
                    <a:lnTo>
                      <a:pt x="120" y="6"/>
                    </a:lnTo>
                    <a:lnTo>
                      <a:pt x="124" y="12"/>
                    </a:lnTo>
                    <a:lnTo>
                      <a:pt x="130" y="16"/>
                    </a:lnTo>
                    <a:lnTo>
                      <a:pt x="132" y="22"/>
                    </a:lnTo>
                    <a:lnTo>
                      <a:pt x="134" y="30"/>
                    </a:lnTo>
                    <a:lnTo>
                      <a:pt x="136" y="38"/>
                    </a:lnTo>
                    <a:lnTo>
                      <a:pt x="136" y="38"/>
                    </a:lnTo>
                    <a:lnTo>
                      <a:pt x="134" y="46"/>
                    </a:lnTo>
                    <a:lnTo>
                      <a:pt x="132" y="56"/>
                    </a:lnTo>
                    <a:lnTo>
                      <a:pt x="126" y="66"/>
                    </a:lnTo>
                    <a:lnTo>
                      <a:pt x="120" y="74"/>
                    </a:lnTo>
                    <a:lnTo>
                      <a:pt x="102" y="94"/>
                    </a:lnTo>
                    <a:lnTo>
                      <a:pt x="78" y="116"/>
                    </a:lnTo>
                    <a:lnTo>
                      <a:pt x="68" y="124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A346F89-73DA-0C4A-8FE3-6C93BAEA294D}"/>
                </a:ext>
              </a:extLst>
            </p:cNvPr>
            <p:cNvGrpSpPr/>
            <p:nvPr/>
          </p:nvGrpSpPr>
          <p:grpSpPr>
            <a:xfrm>
              <a:off x="3925888" y="1026721"/>
              <a:ext cx="5595937" cy="933451"/>
              <a:chOff x="3925888" y="2995613"/>
              <a:chExt cx="5595937" cy="933451"/>
            </a:xfrm>
            <a:grpFill/>
          </p:grpSpPr>
          <p:sp>
            <p:nvSpPr>
              <p:cNvPr id="9" name="Freeform 31">
                <a:extLst>
                  <a:ext uri="{FF2B5EF4-FFF2-40B4-BE49-F238E27FC236}">
                    <a16:creationId xmlns:a16="http://schemas.microsoft.com/office/drawing/2014/main" id="{C70B7828-FC9F-814C-A909-3FA4D54B3A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7800" y="3743326"/>
                <a:ext cx="168275" cy="141288"/>
              </a:xfrm>
              <a:custGeom>
                <a:avLst/>
                <a:gdLst>
                  <a:gd name="T0" fmla="*/ 22 w 106"/>
                  <a:gd name="T1" fmla="*/ 89 h 89"/>
                  <a:gd name="T2" fmla="*/ 0 w 106"/>
                  <a:gd name="T3" fmla="*/ 0 h 89"/>
                  <a:gd name="T4" fmla="*/ 12 w 106"/>
                  <a:gd name="T5" fmla="*/ 0 h 89"/>
                  <a:gd name="T6" fmla="*/ 22 w 106"/>
                  <a:gd name="T7" fmla="*/ 46 h 89"/>
                  <a:gd name="T8" fmla="*/ 22 w 106"/>
                  <a:gd name="T9" fmla="*/ 46 h 89"/>
                  <a:gd name="T10" fmla="*/ 28 w 106"/>
                  <a:gd name="T11" fmla="*/ 77 h 89"/>
                  <a:gd name="T12" fmla="*/ 28 w 106"/>
                  <a:gd name="T13" fmla="*/ 77 h 89"/>
                  <a:gd name="T14" fmla="*/ 28 w 106"/>
                  <a:gd name="T15" fmla="*/ 77 h 89"/>
                  <a:gd name="T16" fmla="*/ 36 w 106"/>
                  <a:gd name="T17" fmla="*/ 46 h 89"/>
                  <a:gd name="T18" fmla="*/ 48 w 106"/>
                  <a:gd name="T19" fmla="*/ 0 h 89"/>
                  <a:gd name="T20" fmla="*/ 60 w 106"/>
                  <a:gd name="T21" fmla="*/ 0 h 89"/>
                  <a:gd name="T22" fmla="*/ 70 w 106"/>
                  <a:gd name="T23" fmla="*/ 46 h 89"/>
                  <a:gd name="T24" fmla="*/ 70 w 106"/>
                  <a:gd name="T25" fmla="*/ 46 h 89"/>
                  <a:gd name="T26" fmla="*/ 76 w 106"/>
                  <a:gd name="T27" fmla="*/ 77 h 89"/>
                  <a:gd name="T28" fmla="*/ 76 w 106"/>
                  <a:gd name="T29" fmla="*/ 77 h 89"/>
                  <a:gd name="T30" fmla="*/ 76 w 106"/>
                  <a:gd name="T31" fmla="*/ 77 h 89"/>
                  <a:gd name="T32" fmla="*/ 84 w 106"/>
                  <a:gd name="T33" fmla="*/ 46 h 89"/>
                  <a:gd name="T34" fmla="*/ 94 w 106"/>
                  <a:gd name="T35" fmla="*/ 0 h 89"/>
                  <a:gd name="T36" fmla="*/ 106 w 106"/>
                  <a:gd name="T37" fmla="*/ 0 h 89"/>
                  <a:gd name="T38" fmla="*/ 82 w 106"/>
                  <a:gd name="T39" fmla="*/ 89 h 89"/>
                  <a:gd name="T40" fmla="*/ 70 w 106"/>
                  <a:gd name="T41" fmla="*/ 89 h 89"/>
                  <a:gd name="T42" fmla="*/ 58 w 106"/>
                  <a:gd name="T43" fmla="*/ 42 h 89"/>
                  <a:gd name="T44" fmla="*/ 58 w 106"/>
                  <a:gd name="T45" fmla="*/ 42 h 89"/>
                  <a:gd name="T46" fmla="*/ 54 w 106"/>
                  <a:gd name="T47" fmla="*/ 14 h 89"/>
                  <a:gd name="T48" fmla="*/ 52 w 106"/>
                  <a:gd name="T49" fmla="*/ 14 h 89"/>
                  <a:gd name="T50" fmla="*/ 52 w 106"/>
                  <a:gd name="T51" fmla="*/ 14 h 89"/>
                  <a:gd name="T52" fmla="*/ 46 w 106"/>
                  <a:gd name="T53" fmla="*/ 42 h 89"/>
                  <a:gd name="T54" fmla="*/ 34 w 106"/>
                  <a:gd name="T55" fmla="*/ 89 h 89"/>
                  <a:gd name="T56" fmla="*/ 22 w 106"/>
                  <a:gd name="T5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6" h="89">
                    <a:moveTo>
                      <a:pt x="22" y="89"/>
                    </a:moveTo>
                    <a:lnTo>
                      <a:pt x="0" y="0"/>
                    </a:lnTo>
                    <a:lnTo>
                      <a:pt x="12" y="0"/>
                    </a:lnTo>
                    <a:lnTo>
                      <a:pt x="22" y="46"/>
                    </a:lnTo>
                    <a:lnTo>
                      <a:pt x="22" y="46"/>
                    </a:lnTo>
                    <a:lnTo>
                      <a:pt x="28" y="77"/>
                    </a:lnTo>
                    <a:lnTo>
                      <a:pt x="28" y="77"/>
                    </a:lnTo>
                    <a:lnTo>
                      <a:pt x="28" y="77"/>
                    </a:lnTo>
                    <a:lnTo>
                      <a:pt x="36" y="46"/>
                    </a:lnTo>
                    <a:lnTo>
                      <a:pt x="48" y="0"/>
                    </a:lnTo>
                    <a:lnTo>
                      <a:pt x="60" y="0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76" y="77"/>
                    </a:lnTo>
                    <a:lnTo>
                      <a:pt x="76" y="77"/>
                    </a:lnTo>
                    <a:lnTo>
                      <a:pt x="76" y="77"/>
                    </a:lnTo>
                    <a:lnTo>
                      <a:pt x="84" y="46"/>
                    </a:lnTo>
                    <a:lnTo>
                      <a:pt x="94" y="0"/>
                    </a:lnTo>
                    <a:lnTo>
                      <a:pt x="106" y="0"/>
                    </a:lnTo>
                    <a:lnTo>
                      <a:pt x="82" y="89"/>
                    </a:lnTo>
                    <a:lnTo>
                      <a:pt x="70" y="89"/>
                    </a:lnTo>
                    <a:lnTo>
                      <a:pt x="58" y="42"/>
                    </a:lnTo>
                    <a:lnTo>
                      <a:pt x="58" y="42"/>
                    </a:lnTo>
                    <a:lnTo>
                      <a:pt x="54" y="14"/>
                    </a:lnTo>
                    <a:lnTo>
                      <a:pt x="52" y="14"/>
                    </a:lnTo>
                    <a:lnTo>
                      <a:pt x="52" y="14"/>
                    </a:lnTo>
                    <a:lnTo>
                      <a:pt x="46" y="42"/>
                    </a:lnTo>
                    <a:lnTo>
                      <a:pt x="34" y="89"/>
                    </a:lnTo>
                    <a:lnTo>
                      <a:pt x="22" y="8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0" name="Freeform 32">
                <a:extLst>
                  <a:ext uri="{FF2B5EF4-FFF2-40B4-BE49-F238E27FC236}">
                    <a16:creationId xmlns:a16="http://schemas.microsoft.com/office/drawing/2014/main" id="{416C6AAA-D86F-EE4A-845C-4E100A7C3C7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11800" y="3781426"/>
                <a:ext cx="79375" cy="106363"/>
              </a:xfrm>
              <a:custGeom>
                <a:avLst/>
                <a:gdLst>
                  <a:gd name="T0" fmla="*/ 48 w 50"/>
                  <a:gd name="T1" fmla="*/ 51 h 67"/>
                  <a:gd name="T2" fmla="*/ 40 w 50"/>
                  <a:gd name="T3" fmla="*/ 65 h 67"/>
                  <a:gd name="T4" fmla="*/ 38 w 50"/>
                  <a:gd name="T5" fmla="*/ 57 h 67"/>
                  <a:gd name="T6" fmla="*/ 34 w 50"/>
                  <a:gd name="T7" fmla="*/ 61 h 67"/>
                  <a:gd name="T8" fmla="*/ 24 w 50"/>
                  <a:gd name="T9" fmla="*/ 65 h 67"/>
                  <a:gd name="T10" fmla="*/ 18 w 50"/>
                  <a:gd name="T11" fmla="*/ 67 h 67"/>
                  <a:gd name="T12" fmla="*/ 4 w 50"/>
                  <a:gd name="T13" fmla="*/ 61 h 67"/>
                  <a:gd name="T14" fmla="*/ 0 w 50"/>
                  <a:gd name="T15" fmla="*/ 48 h 67"/>
                  <a:gd name="T16" fmla="*/ 0 w 50"/>
                  <a:gd name="T17" fmla="*/ 42 h 67"/>
                  <a:gd name="T18" fmla="*/ 6 w 50"/>
                  <a:gd name="T19" fmla="*/ 34 h 67"/>
                  <a:gd name="T20" fmla="*/ 22 w 50"/>
                  <a:gd name="T21" fmla="*/ 26 h 67"/>
                  <a:gd name="T22" fmla="*/ 38 w 50"/>
                  <a:gd name="T23" fmla="*/ 24 h 67"/>
                  <a:gd name="T24" fmla="*/ 36 w 50"/>
                  <a:gd name="T25" fmla="*/ 18 h 67"/>
                  <a:gd name="T26" fmla="*/ 30 w 50"/>
                  <a:gd name="T27" fmla="*/ 10 h 67"/>
                  <a:gd name="T28" fmla="*/ 22 w 50"/>
                  <a:gd name="T29" fmla="*/ 8 h 67"/>
                  <a:gd name="T30" fmla="*/ 6 w 50"/>
                  <a:gd name="T31" fmla="*/ 14 h 67"/>
                  <a:gd name="T32" fmla="*/ 4 w 50"/>
                  <a:gd name="T33" fmla="*/ 6 h 67"/>
                  <a:gd name="T34" fmla="*/ 24 w 50"/>
                  <a:gd name="T35" fmla="*/ 0 h 67"/>
                  <a:gd name="T36" fmla="*/ 32 w 50"/>
                  <a:gd name="T37" fmla="*/ 0 h 67"/>
                  <a:gd name="T38" fmla="*/ 40 w 50"/>
                  <a:gd name="T39" fmla="*/ 6 h 67"/>
                  <a:gd name="T40" fmla="*/ 48 w 50"/>
                  <a:gd name="T41" fmla="*/ 16 h 67"/>
                  <a:gd name="T42" fmla="*/ 48 w 50"/>
                  <a:gd name="T43" fmla="*/ 51 h 67"/>
                  <a:gd name="T44" fmla="*/ 38 w 50"/>
                  <a:gd name="T45" fmla="*/ 32 h 67"/>
                  <a:gd name="T46" fmla="*/ 20 w 50"/>
                  <a:gd name="T47" fmla="*/ 34 h 67"/>
                  <a:gd name="T48" fmla="*/ 12 w 50"/>
                  <a:gd name="T49" fmla="*/ 42 h 67"/>
                  <a:gd name="T50" fmla="*/ 10 w 50"/>
                  <a:gd name="T51" fmla="*/ 46 h 67"/>
                  <a:gd name="T52" fmla="*/ 14 w 50"/>
                  <a:gd name="T53" fmla="*/ 55 h 67"/>
                  <a:gd name="T54" fmla="*/ 22 w 50"/>
                  <a:gd name="T55" fmla="*/ 59 h 67"/>
                  <a:gd name="T56" fmla="*/ 28 w 50"/>
                  <a:gd name="T57" fmla="*/ 57 h 67"/>
                  <a:gd name="T58" fmla="*/ 34 w 50"/>
                  <a:gd name="T59" fmla="*/ 51 h 67"/>
                  <a:gd name="T60" fmla="*/ 36 w 50"/>
                  <a:gd name="T61" fmla="*/ 46 h 67"/>
                  <a:gd name="T62" fmla="*/ 38 w 50"/>
                  <a:gd name="T63" fmla="*/ 3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0" h="67">
                    <a:moveTo>
                      <a:pt x="48" y="51"/>
                    </a:moveTo>
                    <a:lnTo>
                      <a:pt x="48" y="51"/>
                    </a:lnTo>
                    <a:lnTo>
                      <a:pt x="50" y="65"/>
                    </a:lnTo>
                    <a:lnTo>
                      <a:pt x="40" y="65"/>
                    </a:lnTo>
                    <a:lnTo>
                      <a:pt x="38" y="57"/>
                    </a:lnTo>
                    <a:lnTo>
                      <a:pt x="38" y="57"/>
                    </a:lnTo>
                    <a:lnTo>
                      <a:pt x="38" y="57"/>
                    </a:lnTo>
                    <a:lnTo>
                      <a:pt x="34" y="61"/>
                    </a:lnTo>
                    <a:lnTo>
                      <a:pt x="30" y="63"/>
                    </a:lnTo>
                    <a:lnTo>
                      <a:pt x="24" y="65"/>
                    </a:lnTo>
                    <a:lnTo>
                      <a:pt x="18" y="67"/>
                    </a:lnTo>
                    <a:lnTo>
                      <a:pt x="18" y="67"/>
                    </a:lnTo>
                    <a:lnTo>
                      <a:pt x="10" y="65"/>
                    </a:lnTo>
                    <a:lnTo>
                      <a:pt x="4" y="61"/>
                    </a:lnTo>
                    <a:lnTo>
                      <a:pt x="0" y="55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2"/>
                    </a:lnTo>
                    <a:lnTo>
                      <a:pt x="2" y="38"/>
                    </a:lnTo>
                    <a:lnTo>
                      <a:pt x="6" y="34"/>
                    </a:lnTo>
                    <a:lnTo>
                      <a:pt x="10" y="30"/>
                    </a:lnTo>
                    <a:lnTo>
                      <a:pt x="22" y="26"/>
                    </a:lnTo>
                    <a:lnTo>
                      <a:pt x="38" y="24"/>
                    </a:lnTo>
                    <a:lnTo>
                      <a:pt x="38" y="24"/>
                    </a:lnTo>
                    <a:lnTo>
                      <a:pt x="38" y="24"/>
                    </a:lnTo>
                    <a:lnTo>
                      <a:pt x="36" y="18"/>
                    </a:lnTo>
                    <a:lnTo>
                      <a:pt x="34" y="14"/>
                    </a:lnTo>
                    <a:lnTo>
                      <a:pt x="30" y="10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14" y="10"/>
                    </a:lnTo>
                    <a:lnTo>
                      <a:pt x="6" y="14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14" y="2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32" y="0"/>
                    </a:lnTo>
                    <a:lnTo>
                      <a:pt x="36" y="2"/>
                    </a:lnTo>
                    <a:lnTo>
                      <a:pt x="40" y="6"/>
                    </a:lnTo>
                    <a:lnTo>
                      <a:pt x="44" y="8"/>
                    </a:lnTo>
                    <a:lnTo>
                      <a:pt x="48" y="16"/>
                    </a:lnTo>
                    <a:lnTo>
                      <a:pt x="48" y="26"/>
                    </a:lnTo>
                    <a:lnTo>
                      <a:pt x="48" y="51"/>
                    </a:lnTo>
                    <a:close/>
                    <a:moveTo>
                      <a:pt x="38" y="32"/>
                    </a:moveTo>
                    <a:lnTo>
                      <a:pt x="38" y="32"/>
                    </a:lnTo>
                    <a:lnTo>
                      <a:pt x="28" y="32"/>
                    </a:lnTo>
                    <a:lnTo>
                      <a:pt x="20" y="34"/>
                    </a:lnTo>
                    <a:lnTo>
                      <a:pt x="14" y="40"/>
                    </a:lnTo>
                    <a:lnTo>
                      <a:pt x="12" y="42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2" y="53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2" y="59"/>
                    </a:lnTo>
                    <a:lnTo>
                      <a:pt x="22" y="59"/>
                    </a:lnTo>
                    <a:lnTo>
                      <a:pt x="28" y="57"/>
                    </a:lnTo>
                    <a:lnTo>
                      <a:pt x="32" y="55"/>
                    </a:lnTo>
                    <a:lnTo>
                      <a:pt x="34" y="51"/>
                    </a:lnTo>
                    <a:lnTo>
                      <a:pt x="36" y="46"/>
                    </a:lnTo>
                    <a:lnTo>
                      <a:pt x="36" y="46"/>
                    </a:lnTo>
                    <a:lnTo>
                      <a:pt x="38" y="44"/>
                    </a:lnTo>
                    <a:lnTo>
                      <a:pt x="38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1" name="Freeform 33">
                <a:extLst>
                  <a:ext uri="{FF2B5EF4-FFF2-40B4-BE49-F238E27FC236}">
                    <a16:creationId xmlns:a16="http://schemas.microsoft.com/office/drawing/2014/main" id="{AD124D86-B1FC-3749-A7C7-00D5148C3F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9600" y="3759201"/>
                <a:ext cx="57150" cy="128588"/>
              </a:xfrm>
              <a:custGeom>
                <a:avLst/>
                <a:gdLst>
                  <a:gd name="T0" fmla="*/ 20 w 36"/>
                  <a:gd name="T1" fmla="*/ 0 h 81"/>
                  <a:gd name="T2" fmla="*/ 20 w 36"/>
                  <a:gd name="T3" fmla="*/ 16 h 81"/>
                  <a:gd name="T4" fmla="*/ 36 w 36"/>
                  <a:gd name="T5" fmla="*/ 16 h 81"/>
                  <a:gd name="T6" fmla="*/ 36 w 36"/>
                  <a:gd name="T7" fmla="*/ 24 h 81"/>
                  <a:gd name="T8" fmla="*/ 20 w 36"/>
                  <a:gd name="T9" fmla="*/ 24 h 81"/>
                  <a:gd name="T10" fmla="*/ 20 w 36"/>
                  <a:gd name="T11" fmla="*/ 58 h 81"/>
                  <a:gd name="T12" fmla="*/ 20 w 36"/>
                  <a:gd name="T13" fmla="*/ 58 h 81"/>
                  <a:gd name="T14" fmla="*/ 20 w 36"/>
                  <a:gd name="T15" fmla="*/ 65 h 81"/>
                  <a:gd name="T16" fmla="*/ 22 w 36"/>
                  <a:gd name="T17" fmla="*/ 69 h 81"/>
                  <a:gd name="T18" fmla="*/ 24 w 36"/>
                  <a:gd name="T19" fmla="*/ 71 h 81"/>
                  <a:gd name="T20" fmla="*/ 28 w 36"/>
                  <a:gd name="T21" fmla="*/ 71 h 81"/>
                  <a:gd name="T22" fmla="*/ 28 w 36"/>
                  <a:gd name="T23" fmla="*/ 71 h 81"/>
                  <a:gd name="T24" fmla="*/ 36 w 36"/>
                  <a:gd name="T25" fmla="*/ 71 h 81"/>
                  <a:gd name="T26" fmla="*/ 36 w 36"/>
                  <a:gd name="T27" fmla="*/ 79 h 81"/>
                  <a:gd name="T28" fmla="*/ 36 w 36"/>
                  <a:gd name="T29" fmla="*/ 79 h 81"/>
                  <a:gd name="T30" fmla="*/ 26 w 36"/>
                  <a:gd name="T31" fmla="*/ 81 h 81"/>
                  <a:gd name="T32" fmla="*/ 26 w 36"/>
                  <a:gd name="T33" fmla="*/ 81 h 81"/>
                  <a:gd name="T34" fmla="*/ 18 w 36"/>
                  <a:gd name="T35" fmla="*/ 79 h 81"/>
                  <a:gd name="T36" fmla="*/ 14 w 36"/>
                  <a:gd name="T37" fmla="*/ 75 h 81"/>
                  <a:gd name="T38" fmla="*/ 14 w 36"/>
                  <a:gd name="T39" fmla="*/ 75 h 81"/>
                  <a:gd name="T40" fmla="*/ 10 w 36"/>
                  <a:gd name="T41" fmla="*/ 69 h 81"/>
                  <a:gd name="T42" fmla="*/ 8 w 36"/>
                  <a:gd name="T43" fmla="*/ 58 h 81"/>
                  <a:gd name="T44" fmla="*/ 8 w 36"/>
                  <a:gd name="T45" fmla="*/ 24 h 81"/>
                  <a:gd name="T46" fmla="*/ 0 w 36"/>
                  <a:gd name="T47" fmla="*/ 24 h 81"/>
                  <a:gd name="T48" fmla="*/ 0 w 36"/>
                  <a:gd name="T49" fmla="*/ 16 h 81"/>
                  <a:gd name="T50" fmla="*/ 8 w 36"/>
                  <a:gd name="T51" fmla="*/ 16 h 81"/>
                  <a:gd name="T52" fmla="*/ 8 w 36"/>
                  <a:gd name="T53" fmla="*/ 4 h 81"/>
                  <a:gd name="T54" fmla="*/ 20 w 36"/>
                  <a:gd name="T55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" h="81">
                    <a:moveTo>
                      <a:pt x="20" y="0"/>
                    </a:moveTo>
                    <a:lnTo>
                      <a:pt x="20" y="16"/>
                    </a:lnTo>
                    <a:lnTo>
                      <a:pt x="36" y="16"/>
                    </a:lnTo>
                    <a:lnTo>
                      <a:pt x="36" y="24"/>
                    </a:lnTo>
                    <a:lnTo>
                      <a:pt x="20" y="24"/>
                    </a:lnTo>
                    <a:lnTo>
                      <a:pt x="20" y="58"/>
                    </a:lnTo>
                    <a:lnTo>
                      <a:pt x="20" y="58"/>
                    </a:lnTo>
                    <a:lnTo>
                      <a:pt x="20" y="65"/>
                    </a:lnTo>
                    <a:lnTo>
                      <a:pt x="22" y="69"/>
                    </a:lnTo>
                    <a:lnTo>
                      <a:pt x="24" y="71"/>
                    </a:lnTo>
                    <a:lnTo>
                      <a:pt x="28" y="71"/>
                    </a:lnTo>
                    <a:lnTo>
                      <a:pt x="28" y="71"/>
                    </a:lnTo>
                    <a:lnTo>
                      <a:pt x="36" y="71"/>
                    </a:lnTo>
                    <a:lnTo>
                      <a:pt x="36" y="79"/>
                    </a:lnTo>
                    <a:lnTo>
                      <a:pt x="36" y="79"/>
                    </a:lnTo>
                    <a:lnTo>
                      <a:pt x="26" y="81"/>
                    </a:lnTo>
                    <a:lnTo>
                      <a:pt x="26" y="81"/>
                    </a:lnTo>
                    <a:lnTo>
                      <a:pt x="18" y="79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10" y="69"/>
                    </a:lnTo>
                    <a:lnTo>
                      <a:pt x="8" y="58"/>
                    </a:lnTo>
                    <a:lnTo>
                      <a:pt x="8" y="24"/>
                    </a:lnTo>
                    <a:lnTo>
                      <a:pt x="0" y="24"/>
                    </a:lnTo>
                    <a:lnTo>
                      <a:pt x="0" y="16"/>
                    </a:lnTo>
                    <a:lnTo>
                      <a:pt x="8" y="16"/>
                    </a:lnTo>
                    <a:lnTo>
                      <a:pt x="8" y="4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2" name="Freeform 34">
                <a:extLst>
                  <a:ext uri="{FF2B5EF4-FFF2-40B4-BE49-F238E27FC236}">
                    <a16:creationId xmlns:a16="http://schemas.microsoft.com/office/drawing/2014/main" id="{C725864C-C3A3-A54A-B72F-46B1958DEE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2000" y="3781426"/>
                <a:ext cx="79375" cy="106363"/>
              </a:xfrm>
              <a:custGeom>
                <a:avLst/>
                <a:gdLst>
                  <a:gd name="T0" fmla="*/ 48 w 50"/>
                  <a:gd name="T1" fmla="*/ 63 h 67"/>
                  <a:gd name="T2" fmla="*/ 48 w 50"/>
                  <a:gd name="T3" fmla="*/ 63 h 67"/>
                  <a:gd name="T4" fmla="*/ 42 w 50"/>
                  <a:gd name="T5" fmla="*/ 65 h 67"/>
                  <a:gd name="T6" fmla="*/ 30 w 50"/>
                  <a:gd name="T7" fmla="*/ 67 h 67"/>
                  <a:gd name="T8" fmla="*/ 30 w 50"/>
                  <a:gd name="T9" fmla="*/ 67 h 67"/>
                  <a:gd name="T10" fmla="*/ 24 w 50"/>
                  <a:gd name="T11" fmla="*/ 67 h 67"/>
                  <a:gd name="T12" fmla="*/ 18 w 50"/>
                  <a:gd name="T13" fmla="*/ 65 h 67"/>
                  <a:gd name="T14" fmla="*/ 12 w 50"/>
                  <a:gd name="T15" fmla="*/ 61 h 67"/>
                  <a:gd name="T16" fmla="*/ 8 w 50"/>
                  <a:gd name="T17" fmla="*/ 57 h 67"/>
                  <a:gd name="T18" fmla="*/ 4 w 50"/>
                  <a:gd name="T19" fmla="*/ 53 h 67"/>
                  <a:gd name="T20" fmla="*/ 2 w 50"/>
                  <a:gd name="T21" fmla="*/ 46 h 67"/>
                  <a:gd name="T22" fmla="*/ 0 w 50"/>
                  <a:gd name="T23" fmla="*/ 40 h 67"/>
                  <a:gd name="T24" fmla="*/ 0 w 50"/>
                  <a:gd name="T25" fmla="*/ 34 h 67"/>
                  <a:gd name="T26" fmla="*/ 0 w 50"/>
                  <a:gd name="T27" fmla="*/ 34 h 67"/>
                  <a:gd name="T28" fmla="*/ 0 w 50"/>
                  <a:gd name="T29" fmla="*/ 26 h 67"/>
                  <a:gd name="T30" fmla="*/ 2 w 50"/>
                  <a:gd name="T31" fmla="*/ 20 h 67"/>
                  <a:gd name="T32" fmla="*/ 4 w 50"/>
                  <a:gd name="T33" fmla="*/ 14 h 67"/>
                  <a:gd name="T34" fmla="*/ 8 w 50"/>
                  <a:gd name="T35" fmla="*/ 10 h 67"/>
                  <a:gd name="T36" fmla="*/ 14 w 50"/>
                  <a:gd name="T37" fmla="*/ 6 h 67"/>
                  <a:gd name="T38" fmla="*/ 20 w 50"/>
                  <a:gd name="T39" fmla="*/ 2 h 67"/>
                  <a:gd name="T40" fmla="*/ 26 w 50"/>
                  <a:gd name="T41" fmla="*/ 0 h 67"/>
                  <a:gd name="T42" fmla="*/ 34 w 50"/>
                  <a:gd name="T43" fmla="*/ 0 h 67"/>
                  <a:gd name="T44" fmla="*/ 34 w 50"/>
                  <a:gd name="T45" fmla="*/ 0 h 67"/>
                  <a:gd name="T46" fmla="*/ 42 w 50"/>
                  <a:gd name="T47" fmla="*/ 2 h 67"/>
                  <a:gd name="T48" fmla="*/ 50 w 50"/>
                  <a:gd name="T49" fmla="*/ 4 h 67"/>
                  <a:gd name="T50" fmla="*/ 46 w 50"/>
                  <a:gd name="T51" fmla="*/ 12 h 67"/>
                  <a:gd name="T52" fmla="*/ 46 w 50"/>
                  <a:gd name="T53" fmla="*/ 12 h 67"/>
                  <a:gd name="T54" fmla="*/ 42 w 50"/>
                  <a:gd name="T55" fmla="*/ 10 h 67"/>
                  <a:gd name="T56" fmla="*/ 34 w 50"/>
                  <a:gd name="T57" fmla="*/ 10 h 67"/>
                  <a:gd name="T58" fmla="*/ 34 w 50"/>
                  <a:gd name="T59" fmla="*/ 10 h 67"/>
                  <a:gd name="T60" fmla="*/ 24 w 50"/>
                  <a:gd name="T61" fmla="*/ 12 h 67"/>
                  <a:gd name="T62" fmla="*/ 16 w 50"/>
                  <a:gd name="T63" fmla="*/ 16 h 67"/>
                  <a:gd name="T64" fmla="*/ 12 w 50"/>
                  <a:gd name="T65" fmla="*/ 24 h 67"/>
                  <a:gd name="T66" fmla="*/ 12 w 50"/>
                  <a:gd name="T67" fmla="*/ 34 h 67"/>
                  <a:gd name="T68" fmla="*/ 12 w 50"/>
                  <a:gd name="T69" fmla="*/ 34 h 67"/>
                  <a:gd name="T70" fmla="*/ 12 w 50"/>
                  <a:gd name="T71" fmla="*/ 42 h 67"/>
                  <a:gd name="T72" fmla="*/ 18 w 50"/>
                  <a:gd name="T73" fmla="*/ 51 h 67"/>
                  <a:gd name="T74" fmla="*/ 24 w 50"/>
                  <a:gd name="T75" fmla="*/ 55 h 67"/>
                  <a:gd name="T76" fmla="*/ 32 w 50"/>
                  <a:gd name="T77" fmla="*/ 57 h 67"/>
                  <a:gd name="T78" fmla="*/ 32 w 50"/>
                  <a:gd name="T79" fmla="*/ 57 h 67"/>
                  <a:gd name="T80" fmla="*/ 42 w 50"/>
                  <a:gd name="T81" fmla="*/ 57 h 67"/>
                  <a:gd name="T82" fmla="*/ 46 w 50"/>
                  <a:gd name="T83" fmla="*/ 55 h 67"/>
                  <a:gd name="T84" fmla="*/ 48 w 50"/>
                  <a:gd name="T8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0" h="67">
                    <a:moveTo>
                      <a:pt x="48" y="63"/>
                    </a:moveTo>
                    <a:lnTo>
                      <a:pt x="48" y="63"/>
                    </a:lnTo>
                    <a:lnTo>
                      <a:pt x="42" y="65"/>
                    </a:lnTo>
                    <a:lnTo>
                      <a:pt x="30" y="67"/>
                    </a:lnTo>
                    <a:lnTo>
                      <a:pt x="30" y="67"/>
                    </a:lnTo>
                    <a:lnTo>
                      <a:pt x="24" y="67"/>
                    </a:lnTo>
                    <a:lnTo>
                      <a:pt x="18" y="65"/>
                    </a:lnTo>
                    <a:lnTo>
                      <a:pt x="12" y="61"/>
                    </a:lnTo>
                    <a:lnTo>
                      <a:pt x="8" y="57"/>
                    </a:lnTo>
                    <a:lnTo>
                      <a:pt x="4" y="53"/>
                    </a:lnTo>
                    <a:lnTo>
                      <a:pt x="2" y="46"/>
                    </a:lnTo>
                    <a:lnTo>
                      <a:pt x="0" y="40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26"/>
                    </a:lnTo>
                    <a:lnTo>
                      <a:pt x="2" y="20"/>
                    </a:lnTo>
                    <a:lnTo>
                      <a:pt x="4" y="14"/>
                    </a:lnTo>
                    <a:lnTo>
                      <a:pt x="8" y="10"/>
                    </a:lnTo>
                    <a:lnTo>
                      <a:pt x="14" y="6"/>
                    </a:lnTo>
                    <a:lnTo>
                      <a:pt x="20" y="2"/>
                    </a:lnTo>
                    <a:lnTo>
                      <a:pt x="26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42" y="2"/>
                    </a:lnTo>
                    <a:lnTo>
                      <a:pt x="50" y="4"/>
                    </a:lnTo>
                    <a:lnTo>
                      <a:pt x="46" y="12"/>
                    </a:lnTo>
                    <a:lnTo>
                      <a:pt x="46" y="12"/>
                    </a:lnTo>
                    <a:lnTo>
                      <a:pt x="42" y="10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4" y="12"/>
                    </a:lnTo>
                    <a:lnTo>
                      <a:pt x="16" y="16"/>
                    </a:lnTo>
                    <a:lnTo>
                      <a:pt x="12" y="2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42"/>
                    </a:lnTo>
                    <a:lnTo>
                      <a:pt x="18" y="51"/>
                    </a:lnTo>
                    <a:lnTo>
                      <a:pt x="24" y="55"/>
                    </a:lnTo>
                    <a:lnTo>
                      <a:pt x="32" y="57"/>
                    </a:lnTo>
                    <a:lnTo>
                      <a:pt x="32" y="57"/>
                    </a:lnTo>
                    <a:lnTo>
                      <a:pt x="42" y="57"/>
                    </a:lnTo>
                    <a:lnTo>
                      <a:pt x="46" y="55"/>
                    </a:lnTo>
                    <a:lnTo>
                      <a:pt x="48" y="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3" name="Freeform 35">
                <a:extLst>
                  <a:ext uri="{FF2B5EF4-FFF2-40B4-BE49-F238E27FC236}">
                    <a16:creationId xmlns:a16="http://schemas.microsoft.com/office/drawing/2014/main" id="{FDA33223-162B-1549-860E-1F4B01DCBE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22975" y="3736976"/>
                <a:ext cx="85725" cy="147638"/>
              </a:xfrm>
              <a:custGeom>
                <a:avLst/>
                <a:gdLst>
                  <a:gd name="T0" fmla="*/ 0 w 54"/>
                  <a:gd name="T1" fmla="*/ 0 h 93"/>
                  <a:gd name="T2" fmla="*/ 12 w 54"/>
                  <a:gd name="T3" fmla="*/ 0 h 93"/>
                  <a:gd name="T4" fmla="*/ 12 w 54"/>
                  <a:gd name="T5" fmla="*/ 40 h 93"/>
                  <a:gd name="T6" fmla="*/ 12 w 54"/>
                  <a:gd name="T7" fmla="*/ 40 h 93"/>
                  <a:gd name="T8" fmla="*/ 12 w 54"/>
                  <a:gd name="T9" fmla="*/ 40 h 93"/>
                  <a:gd name="T10" fmla="*/ 16 w 54"/>
                  <a:gd name="T11" fmla="*/ 34 h 93"/>
                  <a:gd name="T12" fmla="*/ 20 w 54"/>
                  <a:gd name="T13" fmla="*/ 32 h 93"/>
                  <a:gd name="T14" fmla="*/ 20 w 54"/>
                  <a:gd name="T15" fmla="*/ 32 h 93"/>
                  <a:gd name="T16" fmla="*/ 26 w 54"/>
                  <a:gd name="T17" fmla="*/ 30 h 93"/>
                  <a:gd name="T18" fmla="*/ 32 w 54"/>
                  <a:gd name="T19" fmla="*/ 28 h 93"/>
                  <a:gd name="T20" fmla="*/ 32 w 54"/>
                  <a:gd name="T21" fmla="*/ 28 h 93"/>
                  <a:gd name="T22" fmla="*/ 38 w 54"/>
                  <a:gd name="T23" fmla="*/ 30 h 93"/>
                  <a:gd name="T24" fmla="*/ 46 w 54"/>
                  <a:gd name="T25" fmla="*/ 34 h 93"/>
                  <a:gd name="T26" fmla="*/ 48 w 54"/>
                  <a:gd name="T27" fmla="*/ 38 h 93"/>
                  <a:gd name="T28" fmla="*/ 52 w 54"/>
                  <a:gd name="T29" fmla="*/ 42 h 93"/>
                  <a:gd name="T30" fmla="*/ 52 w 54"/>
                  <a:gd name="T31" fmla="*/ 48 h 93"/>
                  <a:gd name="T32" fmla="*/ 54 w 54"/>
                  <a:gd name="T33" fmla="*/ 54 h 93"/>
                  <a:gd name="T34" fmla="*/ 54 w 54"/>
                  <a:gd name="T35" fmla="*/ 93 h 93"/>
                  <a:gd name="T36" fmla="*/ 42 w 54"/>
                  <a:gd name="T37" fmla="*/ 93 h 93"/>
                  <a:gd name="T38" fmla="*/ 42 w 54"/>
                  <a:gd name="T39" fmla="*/ 56 h 93"/>
                  <a:gd name="T40" fmla="*/ 42 w 54"/>
                  <a:gd name="T41" fmla="*/ 56 h 93"/>
                  <a:gd name="T42" fmla="*/ 42 w 54"/>
                  <a:gd name="T43" fmla="*/ 50 h 93"/>
                  <a:gd name="T44" fmla="*/ 38 w 54"/>
                  <a:gd name="T45" fmla="*/ 44 h 93"/>
                  <a:gd name="T46" fmla="*/ 34 w 54"/>
                  <a:gd name="T47" fmla="*/ 40 h 93"/>
                  <a:gd name="T48" fmla="*/ 28 w 54"/>
                  <a:gd name="T49" fmla="*/ 38 h 93"/>
                  <a:gd name="T50" fmla="*/ 28 w 54"/>
                  <a:gd name="T51" fmla="*/ 38 h 93"/>
                  <a:gd name="T52" fmla="*/ 22 w 54"/>
                  <a:gd name="T53" fmla="*/ 38 h 93"/>
                  <a:gd name="T54" fmla="*/ 18 w 54"/>
                  <a:gd name="T55" fmla="*/ 42 h 93"/>
                  <a:gd name="T56" fmla="*/ 14 w 54"/>
                  <a:gd name="T57" fmla="*/ 44 h 93"/>
                  <a:gd name="T58" fmla="*/ 12 w 54"/>
                  <a:gd name="T59" fmla="*/ 50 h 93"/>
                  <a:gd name="T60" fmla="*/ 12 w 54"/>
                  <a:gd name="T61" fmla="*/ 50 h 93"/>
                  <a:gd name="T62" fmla="*/ 12 w 54"/>
                  <a:gd name="T63" fmla="*/ 54 h 93"/>
                  <a:gd name="T64" fmla="*/ 12 w 54"/>
                  <a:gd name="T65" fmla="*/ 93 h 93"/>
                  <a:gd name="T66" fmla="*/ 0 w 54"/>
                  <a:gd name="T67" fmla="*/ 93 h 93"/>
                  <a:gd name="T68" fmla="*/ 0 w 54"/>
                  <a:gd name="T69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4" h="93">
                    <a:moveTo>
                      <a:pt x="0" y="0"/>
                    </a:moveTo>
                    <a:lnTo>
                      <a:pt x="12" y="0"/>
                    </a:lnTo>
                    <a:lnTo>
                      <a:pt x="12" y="40"/>
                    </a:lnTo>
                    <a:lnTo>
                      <a:pt x="12" y="40"/>
                    </a:lnTo>
                    <a:lnTo>
                      <a:pt x="12" y="40"/>
                    </a:lnTo>
                    <a:lnTo>
                      <a:pt x="16" y="34"/>
                    </a:lnTo>
                    <a:lnTo>
                      <a:pt x="20" y="32"/>
                    </a:lnTo>
                    <a:lnTo>
                      <a:pt x="20" y="32"/>
                    </a:lnTo>
                    <a:lnTo>
                      <a:pt x="26" y="30"/>
                    </a:lnTo>
                    <a:lnTo>
                      <a:pt x="32" y="28"/>
                    </a:lnTo>
                    <a:lnTo>
                      <a:pt x="32" y="28"/>
                    </a:lnTo>
                    <a:lnTo>
                      <a:pt x="38" y="30"/>
                    </a:lnTo>
                    <a:lnTo>
                      <a:pt x="46" y="34"/>
                    </a:lnTo>
                    <a:lnTo>
                      <a:pt x="48" y="38"/>
                    </a:lnTo>
                    <a:lnTo>
                      <a:pt x="52" y="42"/>
                    </a:lnTo>
                    <a:lnTo>
                      <a:pt x="52" y="48"/>
                    </a:lnTo>
                    <a:lnTo>
                      <a:pt x="54" y="54"/>
                    </a:lnTo>
                    <a:lnTo>
                      <a:pt x="54" y="93"/>
                    </a:lnTo>
                    <a:lnTo>
                      <a:pt x="42" y="93"/>
                    </a:lnTo>
                    <a:lnTo>
                      <a:pt x="42" y="56"/>
                    </a:lnTo>
                    <a:lnTo>
                      <a:pt x="42" y="56"/>
                    </a:lnTo>
                    <a:lnTo>
                      <a:pt x="42" y="50"/>
                    </a:lnTo>
                    <a:lnTo>
                      <a:pt x="38" y="44"/>
                    </a:lnTo>
                    <a:lnTo>
                      <a:pt x="34" y="40"/>
                    </a:lnTo>
                    <a:lnTo>
                      <a:pt x="28" y="38"/>
                    </a:lnTo>
                    <a:lnTo>
                      <a:pt x="28" y="38"/>
                    </a:lnTo>
                    <a:lnTo>
                      <a:pt x="22" y="38"/>
                    </a:lnTo>
                    <a:lnTo>
                      <a:pt x="18" y="42"/>
                    </a:lnTo>
                    <a:lnTo>
                      <a:pt x="14" y="44"/>
                    </a:lnTo>
                    <a:lnTo>
                      <a:pt x="12" y="50"/>
                    </a:lnTo>
                    <a:lnTo>
                      <a:pt x="12" y="50"/>
                    </a:lnTo>
                    <a:lnTo>
                      <a:pt x="12" y="54"/>
                    </a:lnTo>
                    <a:lnTo>
                      <a:pt x="12" y="93"/>
                    </a:lnTo>
                    <a:lnTo>
                      <a:pt x="0" y="9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4" name="Freeform 36">
                <a:extLst>
                  <a:ext uri="{FF2B5EF4-FFF2-40B4-BE49-F238E27FC236}">
                    <a16:creationId xmlns:a16="http://schemas.microsoft.com/office/drawing/2014/main" id="{61E74936-3568-C643-8068-67F331E60B1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16650" y="3743326"/>
                <a:ext cx="22225" cy="141288"/>
              </a:xfrm>
              <a:custGeom>
                <a:avLst/>
                <a:gdLst>
                  <a:gd name="T0" fmla="*/ 14 w 14"/>
                  <a:gd name="T1" fmla="*/ 8 h 89"/>
                  <a:gd name="T2" fmla="*/ 14 w 14"/>
                  <a:gd name="T3" fmla="*/ 8 h 89"/>
                  <a:gd name="T4" fmla="*/ 12 w 14"/>
                  <a:gd name="T5" fmla="*/ 12 h 89"/>
                  <a:gd name="T6" fmla="*/ 10 w 14"/>
                  <a:gd name="T7" fmla="*/ 14 h 89"/>
                  <a:gd name="T8" fmla="*/ 8 w 14"/>
                  <a:gd name="T9" fmla="*/ 14 h 89"/>
                  <a:gd name="T10" fmla="*/ 8 w 14"/>
                  <a:gd name="T11" fmla="*/ 14 h 89"/>
                  <a:gd name="T12" fmla="*/ 2 w 14"/>
                  <a:gd name="T13" fmla="*/ 12 h 89"/>
                  <a:gd name="T14" fmla="*/ 0 w 14"/>
                  <a:gd name="T15" fmla="*/ 8 h 89"/>
                  <a:gd name="T16" fmla="*/ 0 w 14"/>
                  <a:gd name="T17" fmla="*/ 8 h 89"/>
                  <a:gd name="T18" fmla="*/ 2 w 14"/>
                  <a:gd name="T19" fmla="*/ 2 h 89"/>
                  <a:gd name="T20" fmla="*/ 4 w 14"/>
                  <a:gd name="T21" fmla="*/ 2 h 89"/>
                  <a:gd name="T22" fmla="*/ 8 w 14"/>
                  <a:gd name="T23" fmla="*/ 0 h 89"/>
                  <a:gd name="T24" fmla="*/ 8 w 14"/>
                  <a:gd name="T25" fmla="*/ 0 h 89"/>
                  <a:gd name="T26" fmla="*/ 12 w 14"/>
                  <a:gd name="T27" fmla="*/ 2 h 89"/>
                  <a:gd name="T28" fmla="*/ 14 w 14"/>
                  <a:gd name="T29" fmla="*/ 8 h 89"/>
                  <a:gd name="T30" fmla="*/ 14 w 14"/>
                  <a:gd name="T31" fmla="*/ 8 h 89"/>
                  <a:gd name="T32" fmla="*/ 2 w 14"/>
                  <a:gd name="T33" fmla="*/ 89 h 89"/>
                  <a:gd name="T34" fmla="*/ 2 w 14"/>
                  <a:gd name="T35" fmla="*/ 26 h 89"/>
                  <a:gd name="T36" fmla="*/ 14 w 14"/>
                  <a:gd name="T37" fmla="*/ 26 h 89"/>
                  <a:gd name="T38" fmla="*/ 14 w 14"/>
                  <a:gd name="T39" fmla="*/ 89 h 89"/>
                  <a:gd name="T40" fmla="*/ 2 w 14"/>
                  <a:gd name="T41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" h="89">
                    <a:moveTo>
                      <a:pt x="14" y="8"/>
                    </a:moveTo>
                    <a:lnTo>
                      <a:pt x="14" y="8"/>
                    </a:lnTo>
                    <a:lnTo>
                      <a:pt x="12" y="12"/>
                    </a:lnTo>
                    <a:lnTo>
                      <a:pt x="10" y="14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2" y="12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12" y="2"/>
                    </a:lnTo>
                    <a:lnTo>
                      <a:pt x="14" y="8"/>
                    </a:lnTo>
                    <a:lnTo>
                      <a:pt x="14" y="8"/>
                    </a:lnTo>
                    <a:close/>
                    <a:moveTo>
                      <a:pt x="2" y="89"/>
                    </a:moveTo>
                    <a:lnTo>
                      <a:pt x="2" y="26"/>
                    </a:lnTo>
                    <a:lnTo>
                      <a:pt x="14" y="26"/>
                    </a:lnTo>
                    <a:lnTo>
                      <a:pt x="14" y="89"/>
                    </a:lnTo>
                    <a:lnTo>
                      <a:pt x="2" y="8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5" name="Freeform 37">
                <a:extLst>
                  <a:ext uri="{FF2B5EF4-FFF2-40B4-BE49-F238E27FC236}">
                    <a16:creationId xmlns:a16="http://schemas.microsoft.com/office/drawing/2014/main" id="{A6AAA6C7-2B72-6F4F-AF52-F09F506341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0000" y="3781426"/>
                <a:ext cx="85725" cy="103188"/>
              </a:xfrm>
              <a:custGeom>
                <a:avLst/>
                <a:gdLst>
                  <a:gd name="T0" fmla="*/ 0 w 54"/>
                  <a:gd name="T1" fmla="*/ 18 h 65"/>
                  <a:gd name="T2" fmla="*/ 0 w 54"/>
                  <a:gd name="T3" fmla="*/ 18 h 65"/>
                  <a:gd name="T4" fmla="*/ 0 w 54"/>
                  <a:gd name="T5" fmla="*/ 2 h 65"/>
                  <a:gd name="T6" fmla="*/ 10 w 54"/>
                  <a:gd name="T7" fmla="*/ 2 h 65"/>
                  <a:gd name="T8" fmla="*/ 10 w 54"/>
                  <a:gd name="T9" fmla="*/ 12 h 65"/>
                  <a:gd name="T10" fmla="*/ 10 w 54"/>
                  <a:gd name="T11" fmla="*/ 12 h 65"/>
                  <a:gd name="T12" fmla="*/ 10 w 54"/>
                  <a:gd name="T13" fmla="*/ 12 h 65"/>
                  <a:gd name="T14" fmla="*/ 14 w 54"/>
                  <a:gd name="T15" fmla="*/ 8 h 65"/>
                  <a:gd name="T16" fmla="*/ 18 w 54"/>
                  <a:gd name="T17" fmla="*/ 4 h 65"/>
                  <a:gd name="T18" fmla="*/ 24 w 54"/>
                  <a:gd name="T19" fmla="*/ 2 h 65"/>
                  <a:gd name="T20" fmla="*/ 30 w 54"/>
                  <a:gd name="T21" fmla="*/ 0 h 65"/>
                  <a:gd name="T22" fmla="*/ 30 w 54"/>
                  <a:gd name="T23" fmla="*/ 0 h 65"/>
                  <a:gd name="T24" fmla="*/ 38 w 54"/>
                  <a:gd name="T25" fmla="*/ 2 h 65"/>
                  <a:gd name="T26" fmla="*/ 46 w 54"/>
                  <a:gd name="T27" fmla="*/ 6 h 65"/>
                  <a:gd name="T28" fmla="*/ 48 w 54"/>
                  <a:gd name="T29" fmla="*/ 10 h 65"/>
                  <a:gd name="T30" fmla="*/ 50 w 54"/>
                  <a:gd name="T31" fmla="*/ 14 h 65"/>
                  <a:gd name="T32" fmla="*/ 52 w 54"/>
                  <a:gd name="T33" fmla="*/ 20 h 65"/>
                  <a:gd name="T34" fmla="*/ 54 w 54"/>
                  <a:gd name="T35" fmla="*/ 26 h 65"/>
                  <a:gd name="T36" fmla="*/ 54 w 54"/>
                  <a:gd name="T37" fmla="*/ 65 h 65"/>
                  <a:gd name="T38" fmla="*/ 42 w 54"/>
                  <a:gd name="T39" fmla="*/ 65 h 65"/>
                  <a:gd name="T40" fmla="*/ 42 w 54"/>
                  <a:gd name="T41" fmla="*/ 28 h 65"/>
                  <a:gd name="T42" fmla="*/ 42 w 54"/>
                  <a:gd name="T43" fmla="*/ 28 h 65"/>
                  <a:gd name="T44" fmla="*/ 40 w 54"/>
                  <a:gd name="T45" fmla="*/ 20 h 65"/>
                  <a:gd name="T46" fmla="*/ 38 w 54"/>
                  <a:gd name="T47" fmla="*/ 16 h 65"/>
                  <a:gd name="T48" fmla="*/ 34 w 54"/>
                  <a:gd name="T49" fmla="*/ 12 h 65"/>
                  <a:gd name="T50" fmla="*/ 28 w 54"/>
                  <a:gd name="T51" fmla="*/ 10 h 65"/>
                  <a:gd name="T52" fmla="*/ 28 w 54"/>
                  <a:gd name="T53" fmla="*/ 10 h 65"/>
                  <a:gd name="T54" fmla="*/ 22 w 54"/>
                  <a:gd name="T55" fmla="*/ 10 h 65"/>
                  <a:gd name="T56" fmla="*/ 18 w 54"/>
                  <a:gd name="T57" fmla="*/ 14 h 65"/>
                  <a:gd name="T58" fmla="*/ 14 w 54"/>
                  <a:gd name="T59" fmla="*/ 16 h 65"/>
                  <a:gd name="T60" fmla="*/ 12 w 54"/>
                  <a:gd name="T61" fmla="*/ 22 h 65"/>
                  <a:gd name="T62" fmla="*/ 12 w 54"/>
                  <a:gd name="T63" fmla="*/ 22 h 65"/>
                  <a:gd name="T64" fmla="*/ 12 w 54"/>
                  <a:gd name="T65" fmla="*/ 26 h 65"/>
                  <a:gd name="T66" fmla="*/ 12 w 54"/>
                  <a:gd name="T67" fmla="*/ 65 h 65"/>
                  <a:gd name="T68" fmla="*/ 0 w 54"/>
                  <a:gd name="T69" fmla="*/ 65 h 65"/>
                  <a:gd name="T70" fmla="*/ 0 w 54"/>
                  <a:gd name="T71" fmla="*/ 18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" h="65">
                    <a:moveTo>
                      <a:pt x="0" y="18"/>
                    </a:moveTo>
                    <a:lnTo>
                      <a:pt x="0" y="18"/>
                    </a:lnTo>
                    <a:lnTo>
                      <a:pt x="0" y="2"/>
                    </a:lnTo>
                    <a:lnTo>
                      <a:pt x="10" y="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4" y="8"/>
                    </a:lnTo>
                    <a:lnTo>
                      <a:pt x="18" y="4"/>
                    </a:lnTo>
                    <a:lnTo>
                      <a:pt x="24" y="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8" y="2"/>
                    </a:lnTo>
                    <a:lnTo>
                      <a:pt x="46" y="6"/>
                    </a:lnTo>
                    <a:lnTo>
                      <a:pt x="48" y="10"/>
                    </a:lnTo>
                    <a:lnTo>
                      <a:pt x="50" y="14"/>
                    </a:lnTo>
                    <a:lnTo>
                      <a:pt x="52" y="20"/>
                    </a:lnTo>
                    <a:lnTo>
                      <a:pt x="54" y="26"/>
                    </a:lnTo>
                    <a:lnTo>
                      <a:pt x="54" y="65"/>
                    </a:lnTo>
                    <a:lnTo>
                      <a:pt x="42" y="65"/>
                    </a:lnTo>
                    <a:lnTo>
                      <a:pt x="42" y="28"/>
                    </a:lnTo>
                    <a:lnTo>
                      <a:pt x="42" y="28"/>
                    </a:lnTo>
                    <a:lnTo>
                      <a:pt x="40" y="20"/>
                    </a:lnTo>
                    <a:lnTo>
                      <a:pt x="38" y="16"/>
                    </a:lnTo>
                    <a:lnTo>
                      <a:pt x="34" y="12"/>
                    </a:lnTo>
                    <a:lnTo>
                      <a:pt x="28" y="10"/>
                    </a:lnTo>
                    <a:lnTo>
                      <a:pt x="28" y="10"/>
                    </a:lnTo>
                    <a:lnTo>
                      <a:pt x="22" y="10"/>
                    </a:lnTo>
                    <a:lnTo>
                      <a:pt x="18" y="14"/>
                    </a:lnTo>
                    <a:lnTo>
                      <a:pt x="14" y="16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2" y="26"/>
                    </a:lnTo>
                    <a:lnTo>
                      <a:pt x="12" y="65"/>
                    </a:lnTo>
                    <a:lnTo>
                      <a:pt x="0" y="65"/>
                    </a:lnTo>
                    <a:lnTo>
                      <a:pt x="0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6" name="Freeform 38">
                <a:extLst>
                  <a:ext uri="{FF2B5EF4-FFF2-40B4-BE49-F238E27FC236}">
                    <a16:creationId xmlns:a16="http://schemas.microsoft.com/office/drawing/2014/main" id="{09A457B7-C514-094F-9A07-1B0AC9ADB62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537325" y="3781426"/>
                <a:ext cx="95250" cy="147638"/>
              </a:xfrm>
              <a:custGeom>
                <a:avLst/>
                <a:gdLst>
                  <a:gd name="T0" fmla="*/ 60 w 60"/>
                  <a:gd name="T1" fmla="*/ 57 h 93"/>
                  <a:gd name="T2" fmla="*/ 56 w 60"/>
                  <a:gd name="T3" fmla="*/ 73 h 93"/>
                  <a:gd name="T4" fmla="*/ 50 w 60"/>
                  <a:gd name="T5" fmla="*/ 85 h 93"/>
                  <a:gd name="T6" fmla="*/ 46 w 60"/>
                  <a:gd name="T7" fmla="*/ 89 h 93"/>
                  <a:gd name="T8" fmla="*/ 28 w 60"/>
                  <a:gd name="T9" fmla="*/ 93 h 93"/>
                  <a:gd name="T10" fmla="*/ 16 w 60"/>
                  <a:gd name="T11" fmla="*/ 91 h 93"/>
                  <a:gd name="T12" fmla="*/ 10 w 60"/>
                  <a:gd name="T13" fmla="*/ 79 h 93"/>
                  <a:gd name="T14" fmla="*/ 18 w 60"/>
                  <a:gd name="T15" fmla="*/ 81 h 93"/>
                  <a:gd name="T16" fmla="*/ 28 w 60"/>
                  <a:gd name="T17" fmla="*/ 83 h 93"/>
                  <a:gd name="T18" fmla="*/ 42 w 60"/>
                  <a:gd name="T19" fmla="*/ 79 h 93"/>
                  <a:gd name="T20" fmla="*/ 48 w 60"/>
                  <a:gd name="T21" fmla="*/ 61 h 93"/>
                  <a:gd name="T22" fmla="*/ 48 w 60"/>
                  <a:gd name="T23" fmla="*/ 55 h 93"/>
                  <a:gd name="T24" fmla="*/ 44 w 60"/>
                  <a:gd name="T25" fmla="*/ 59 h 93"/>
                  <a:gd name="T26" fmla="*/ 34 w 60"/>
                  <a:gd name="T27" fmla="*/ 65 h 93"/>
                  <a:gd name="T28" fmla="*/ 28 w 60"/>
                  <a:gd name="T29" fmla="*/ 65 h 93"/>
                  <a:gd name="T30" fmla="*/ 16 w 60"/>
                  <a:gd name="T31" fmla="*/ 63 h 93"/>
                  <a:gd name="T32" fmla="*/ 2 w 60"/>
                  <a:gd name="T33" fmla="*/ 46 h 93"/>
                  <a:gd name="T34" fmla="*/ 0 w 60"/>
                  <a:gd name="T35" fmla="*/ 34 h 93"/>
                  <a:gd name="T36" fmla="*/ 4 w 60"/>
                  <a:gd name="T37" fmla="*/ 20 h 93"/>
                  <a:gd name="T38" fmla="*/ 10 w 60"/>
                  <a:gd name="T39" fmla="*/ 8 h 93"/>
                  <a:gd name="T40" fmla="*/ 30 w 60"/>
                  <a:gd name="T41" fmla="*/ 0 h 93"/>
                  <a:gd name="T42" fmla="*/ 36 w 60"/>
                  <a:gd name="T43" fmla="*/ 2 h 93"/>
                  <a:gd name="T44" fmla="*/ 46 w 60"/>
                  <a:gd name="T45" fmla="*/ 8 h 93"/>
                  <a:gd name="T46" fmla="*/ 50 w 60"/>
                  <a:gd name="T47" fmla="*/ 12 h 93"/>
                  <a:gd name="T48" fmla="*/ 60 w 60"/>
                  <a:gd name="T49" fmla="*/ 2 h 93"/>
                  <a:gd name="T50" fmla="*/ 60 w 60"/>
                  <a:gd name="T51" fmla="*/ 18 h 93"/>
                  <a:gd name="T52" fmla="*/ 48 w 60"/>
                  <a:gd name="T53" fmla="*/ 26 h 93"/>
                  <a:gd name="T54" fmla="*/ 48 w 60"/>
                  <a:gd name="T55" fmla="*/ 22 h 93"/>
                  <a:gd name="T56" fmla="*/ 44 w 60"/>
                  <a:gd name="T57" fmla="*/ 16 h 93"/>
                  <a:gd name="T58" fmla="*/ 36 w 60"/>
                  <a:gd name="T59" fmla="*/ 10 h 93"/>
                  <a:gd name="T60" fmla="*/ 32 w 60"/>
                  <a:gd name="T61" fmla="*/ 10 h 93"/>
                  <a:gd name="T62" fmla="*/ 18 w 60"/>
                  <a:gd name="T63" fmla="*/ 16 h 93"/>
                  <a:gd name="T64" fmla="*/ 12 w 60"/>
                  <a:gd name="T65" fmla="*/ 32 h 93"/>
                  <a:gd name="T66" fmla="*/ 14 w 60"/>
                  <a:gd name="T67" fmla="*/ 42 h 93"/>
                  <a:gd name="T68" fmla="*/ 22 w 60"/>
                  <a:gd name="T69" fmla="*/ 55 h 93"/>
                  <a:gd name="T70" fmla="*/ 30 w 60"/>
                  <a:gd name="T71" fmla="*/ 57 h 93"/>
                  <a:gd name="T72" fmla="*/ 40 w 60"/>
                  <a:gd name="T73" fmla="*/ 53 h 93"/>
                  <a:gd name="T74" fmla="*/ 46 w 60"/>
                  <a:gd name="T75" fmla="*/ 44 h 93"/>
                  <a:gd name="T76" fmla="*/ 48 w 60"/>
                  <a:gd name="T77" fmla="*/ 3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0" h="93">
                    <a:moveTo>
                      <a:pt x="60" y="57"/>
                    </a:moveTo>
                    <a:lnTo>
                      <a:pt x="60" y="57"/>
                    </a:lnTo>
                    <a:lnTo>
                      <a:pt x="58" y="65"/>
                    </a:lnTo>
                    <a:lnTo>
                      <a:pt x="56" y="73"/>
                    </a:lnTo>
                    <a:lnTo>
                      <a:pt x="54" y="81"/>
                    </a:lnTo>
                    <a:lnTo>
                      <a:pt x="50" y="85"/>
                    </a:lnTo>
                    <a:lnTo>
                      <a:pt x="50" y="85"/>
                    </a:lnTo>
                    <a:lnTo>
                      <a:pt x="46" y="89"/>
                    </a:lnTo>
                    <a:lnTo>
                      <a:pt x="40" y="91"/>
                    </a:lnTo>
                    <a:lnTo>
                      <a:pt x="28" y="93"/>
                    </a:lnTo>
                    <a:lnTo>
                      <a:pt x="28" y="93"/>
                    </a:lnTo>
                    <a:lnTo>
                      <a:pt x="16" y="91"/>
                    </a:lnTo>
                    <a:lnTo>
                      <a:pt x="6" y="87"/>
                    </a:lnTo>
                    <a:lnTo>
                      <a:pt x="10" y="79"/>
                    </a:lnTo>
                    <a:lnTo>
                      <a:pt x="10" y="79"/>
                    </a:lnTo>
                    <a:lnTo>
                      <a:pt x="18" y="81"/>
                    </a:lnTo>
                    <a:lnTo>
                      <a:pt x="28" y="83"/>
                    </a:lnTo>
                    <a:lnTo>
                      <a:pt x="28" y="83"/>
                    </a:lnTo>
                    <a:lnTo>
                      <a:pt x="36" y="83"/>
                    </a:lnTo>
                    <a:lnTo>
                      <a:pt x="42" y="79"/>
                    </a:lnTo>
                    <a:lnTo>
                      <a:pt x="46" y="71"/>
                    </a:lnTo>
                    <a:lnTo>
                      <a:pt x="48" y="61"/>
                    </a:lnTo>
                    <a:lnTo>
                      <a:pt x="48" y="55"/>
                    </a:lnTo>
                    <a:lnTo>
                      <a:pt x="48" y="55"/>
                    </a:lnTo>
                    <a:lnTo>
                      <a:pt x="48" y="55"/>
                    </a:lnTo>
                    <a:lnTo>
                      <a:pt x="44" y="59"/>
                    </a:lnTo>
                    <a:lnTo>
                      <a:pt x="40" y="61"/>
                    </a:lnTo>
                    <a:lnTo>
                      <a:pt x="34" y="65"/>
                    </a:lnTo>
                    <a:lnTo>
                      <a:pt x="28" y="65"/>
                    </a:lnTo>
                    <a:lnTo>
                      <a:pt x="28" y="65"/>
                    </a:lnTo>
                    <a:lnTo>
                      <a:pt x="22" y="65"/>
                    </a:lnTo>
                    <a:lnTo>
                      <a:pt x="16" y="63"/>
                    </a:lnTo>
                    <a:lnTo>
                      <a:pt x="8" y="57"/>
                    </a:lnTo>
                    <a:lnTo>
                      <a:pt x="2" y="46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2" y="26"/>
                    </a:lnTo>
                    <a:lnTo>
                      <a:pt x="4" y="20"/>
                    </a:lnTo>
                    <a:lnTo>
                      <a:pt x="6" y="14"/>
                    </a:lnTo>
                    <a:lnTo>
                      <a:pt x="10" y="8"/>
                    </a:lnTo>
                    <a:lnTo>
                      <a:pt x="18" y="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6" y="2"/>
                    </a:lnTo>
                    <a:lnTo>
                      <a:pt x="42" y="4"/>
                    </a:lnTo>
                    <a:lnTo>
                      <a:pt x="46" y="8"/>
                    </a:lnTo>
                    <a:lnTo>
                      <a:pt x="48" y="12"/>
                    </a:lnTo>
                    <a:lnTo>
                      <a:pt x="50" y="12"/>
                    </a:lnTo>
                    <a:lnTo>
                      <a:pt x="50" y="2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0" y="18"/>
                    </a:lnTo>
                    <a:lnTo>
                      <a:pt x="60" y="57"/>
                    </a:lnTo>
                    <a:close/>
                    <a:moveTo>
                      <a:pt x="48" y="26"/>
                    </a:moveTo>
                    <a:lnTo>
                      <a:pt x="48" y="26"/>
                    </a:lnTo>
                    <a:lnTo>
                      <a:pt x="48" y="22"/>
                    </a:lnTo>
                    <a:lnTo>
                      <a:pt x="48" y="22"/>
                    </a:lnTo>
                    <a:lnTo>
                      <a:pt x="44" y="16"/>
                    </a:lnTo>
                    <a:lnTo>
                      <a:pt x="42" y="12"/>
                    </a:lnTo>
                    <a:lnTo>
                      <a:pt x="36" y="10"/>
                    </a:lnTo>
                    <a:lnTo>
                      <a:pt x="32" y="10"/>
                    </a:lnTo>
                    <a:lnTo>
                      <a:pt x="32" y="10"/>
                    </a:lnTo>
                    <a:lnTo>
                      <a:pt x="24" y="10"/>
                    </a:lnTo>
                    <a:lnTo>
                      <a:pt x="18" y="16"/>
                    </a:lnTo>
                    <a:lnTo>
                      <a:pt x="14" y="22"/>
                    </a:lnTo>
                    <a:lnTo>
                      <a:pt x="12" y="32"/>
                    </a:lnTo>
                    <a:lnTo>
                      <a:pt x="12" y="32"/>
                    </a:lnTo>
                    <a:lnTo>
                      <a:pt x="14" y="42"/>
                    </a:lnTo>
                    <a:lnTo>
                      <a:pt x="18" y="48"/>
                    </a:lnTo>
                    <a:lnTo>
                      <a:pt x="22" y="55"/>
                    </a:lnTo>
                    <a:lnTo>
                      <a:pt x="30" y="57"/>
                    </a:lnTo>
                    <a:lnTo>
                      <a:pt x="30" y="57"/>
                    </a:lnTo>
                    <a:lnTo>
                      <a:pt x="36" y="55"/>
                    </a:lnTo>
                    <a:lnTo>
                      <a:pt x="40" y="53"/>
                    </a:lnTo>
                    <a:lnTo>
                      <a:pt x="44" y="48"/>
                    </a:lnTo>
                    <a:lnTo>
                      <a:pt x="46" y="44"/>
                    </a:lnTo>
                    <a:lnTo>
                      <a:pt x="46" y="44"/>
                    </a:lnTo>
                    <a:lnTo>
                      <a:pt x="48" y="38"/>
                    </a:lnTo>
                    <a:lnTo>
                      <a:pt x="48" y="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" name="Freeform 39">
                <a:extLst>
                  <a:ext uri="{FF2B5EF4-FFF2-40B4-BE49-F238E27FC236}">
                    <a16:creationId xmlns:a16="http://schemas.microsoft.com/office/drawing/2014/main" id="{A267023C-70FC-574F-BE9B-6EE8A31677F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861175" y="3743326"/>
                <a:ext cx="125413" cy="144463"/>
              </a:xfrm>
              <a:custGeom>
                <a:avLst/>
                <a:gdLst>
                  <a:gd name="T0" fmla="*/ 79 w 79"/>
                  <a:gd name="T1" fmla="*/ 44 h 91"/>
                  <a:gd name="T2" fmla="*/ 75 w 79"/>
                  <a:gd name="T3" fmla="*/ 64 h 91"/>
                  <a:gd name="T4" fmla="*/ 67 w 79"/>
                  <a:gd name="T5" fmla="*/ 79 h 91"/>
                  <a:gd name="T6" fmla="*/ 56 w 79"/>
                  <a:gd name="T7" fmla="*/ 87 h 91"/>
                  <a:gd name="T8" fmla="*/ 40 w 79"/>
                  <a:gd name="T9" fmla="*/ 91 h 91"/>
                  <a:gd name="T10" fmla="*/ 32 w 79"/>
                  <a:gd name="T11" fmla="*/ 89 h 91"/>
                  <a:gd name="T12" fmla="*/ 16 w 79"/>
                  <a:gd name="T13" fmla="*/ 83 h 91"/>
                  <a:gd name="T14" fmla="*/ 6 w 79"/>
                  <a:gd name="T15" fmla="*/ 70 h 91"/>
                  <a:gd name="T16" fmla="*/ 0 w 79"/>
                  <a:gd name="T17" fmla="*/ 54 h 91"/>
                  <a:gd name="T18" fmla="*/ 0 w 79"/>
                  <a:gd name="T19" fmla="*/ 46 h 91"/>
                  <a:gd name="T20" fmla="*/ 4 w 79"/>
                  <a:gd name="T21" fmla="*/ 26 h 91"/>
                  <a:gd name="T22" fmla="*/ 12 w 79"/>
                  <a:gd name="T23" fmla="*/ 12 h 91"/>
                  <a:gd name="T24" fmla="*/ 24 w 79"/>
                  <a:gd name="T25" fmla="*/ 2 h 91"/>
                  <a:gd name="T26" fmla="*/ 40 w 79"/>
                  <a:gd name="T27" fmla="*/ 0 h 91"/>
                  <a:gd name="T28" fmla="*/ 50 w 79"/>
                  <a:gd name="T29" fmla="*/ 0 h 91"/>
                  <a:gd name="T30" fmla="*/ 63 w 79"/>
                  <a:gd name="T31" fmla="*/ 6 h 91"/>
                  <a:gd name="T32" fmla="*/ 73 w 79"/>
                  <a:gd name="T33" fmla="*/ 18 h 91"/>
                  <a:gd name="T34" fmla="*/ 79 w 79"/>
                  <a:gd name="T35" fmla="*/ 34 h 91"/>
                  <a:gd name="T36" fmla="*/ 79 w 79"/>
                  <a:gd name="T37" fmla="*/ 44 h 91"/>
                  <a:gd name="T38" fmla="*/ 12 w 79"/>
                  <a:gd name="T39" fmla="*/ 46 h 91"/>
                  <a:gd name="T40" fmla="*/ 20 w 79"/>
                  <a:gd name="T41" fmla="*/ 70 h 91"/>
                  <a:gd name="T42" fmla="*/ 28 w 79"/>
                  <a:gd name="T43" fmla="*/ 79 h 91"/>
                  <a:gd name="T44" fmla="*/ 40 w 79"/>
                  <a:gd name="T45" fmla="*/ 81 h 91"/>
                  <a:gd name="T46" fmla="*/ 46 w 79"/>
                  <a:gd name="T47" fmla="*/ 81 h 91"/>
                  <a:gd name="T48" fmla="*/ 56 w 79"/>
                  <a:gd name="T49" fmla="*/ 75 h 91"/>
                  <a:gd name="T50" fmla="*/ 65 w 79"/>
                  <a:gd name="T51" fmla="*/ 58 h 91"/>
                  <a:gd name="T52" fmla="*/ 67 w 79"/>
                  <a:gd name="T53" fmla="*/ 44 h 91"/>
                  <a:gd name="T54" fmla="*/ 61 w 79"/>
                  <a:gd name="T55" fmla="*/ 20 h 91"/>
                  <a:gd name="T56" fmla="*/ 52 w 79"/>
                  <a:gd name="T57" fmla="*/ 12 h 91"/>
                  <a:gd name="T58" fmla="*/ 40 w 79"/>
                  <a:gd name="T59" fmla="*/ 8 h 91"/>
                  <a:gd name="T60" fmla="*/ 34 w 79"/>
                  <a:gd name="T61" fmla="*/ 10 h 91"/>
                  <a:gd name="T62" fmla="*/ 24 w 79"/>
                  <a:gd name="T63" fmla="*/ 16 h 91"/>
                  <a:gd name="T64" fmla="*/ 14 w 79"/>
                  <a:gd name="T65" fmla="*/ 32 h 91"/>
                  <a:gd name="T66" fmla="*/ 12 w 79"/>
                  <a:gd name="T67" fmla="*/ 46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9" h="91">
                    <a:moveTo>
                      <a:pt x="79" y="44"/>
                    </a:moveTo>
                    <a:lnTo>
                      <a:pt x="79" y="44"/>
                    </a:lnTo>
                    <a:lnTo>
                      <a:pt x="79" y="54"/>
                    </a:lnTo>
                    <a:lnTo>
                      <a:pt x="75" y="64"/>
                    </a:lnTo>
                    <a:lnTo>
                      <a:pt x="71" y="72"/>
                    </a:lnTo>
                    <a:lnTo>
                      <a:pt x="67" y="79"/>
                    </a:lnTo>
                    <a:lnTo>
                      <a:pt x="61" y="85"/>
                    </a:lnTo>
                    <a:lnTo>
                      <a:pt x="56" y="87"/>
                    </a:lnTo>
                    <a:lnTo>
                      <a:pt x="48" y="89"/>
                    </a:lnTo>
                    <a:lnTo>
                      <a:pt x="40" y="91"/>
                    </a:lnTo>
                    <a:lnTo>
                      <a:pt x="40" y="91"/>
                    </a:lnTo>
                    <a:lnTo>
                      <a:pt x="32" y="89"/>
                    </a:lnTo>
                    <a:lnTo>
                      <a:pt x="24" y="87"/>
                    </a:lnTo>
                    <a:lnTo>
                      <a:pt x="16" y="83"/>
                    </a:lnTo>
                    <a:lnTo>
                      <a:pt x="12" y="79"/>
                    </a:lnTo>
                    <a:lnTo>
                      <a:pt x="6" y="70"/>
                    </a:lnTo>
                    <a:lnTo>
                      <a:pt x="4" y="64"/>
                    </a:lnTo>
                    <a:lnTo>
                      <a:pt x="0" y="54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0" y="36"/>
                    </a:lnTo>
                    <a:lnTo>
                      <a:pt x="4" y="26"/>
                    </a:lnTo>
                    <a:lnTo>
                      <a:pt x="6" y="18"/>
                    </a:lnTo>
                    <a:lnTo>
                      <a:pt x="12" y="12"/>
                    </a:lnTo>
                    <a:lnTo>
                      <a:pt x="18" y="6"/>
                    </a:lnTo>
                    <a:lnTo>
                      <a:pt x="24" y="2"/>
                    </a:lnTo>
                    <a:lnTo>
                      <a:pt x="32" y="0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6"/>
                    </a:lnTo>
                    <a:lnTo>
                      <a:pt x="69" y="12"/>
                    </a:lnTo>
                    <a:lnTo>
                      <a:pt x="73" y="18"/>
                    </a:lnTo>
                    <a:lnTo>
                      <a:pt x="77" y="26"/>
                    </a:lnTo>
                    <a:lnTo>
                      <a:pt x="79" y="34"/>
                    </a:lnTo>
                    <a:lnTo>
                      <a:pt x="79" y="44"/>
                    </a:lnTo>
                    <a:lnTo>
                      <a:pt x="79" y="44"/>
                    </a:lnTo>
                    <a:close/>
                    <a:moveTo>
                      <a:pt x="12" y="46"/>
                    </a:moveTo>
                    <a:lnTo>
                      <a:pt x="12" y="46"/>
                    </a:lnTo>
                    <a:lnTo>
                      <a:pt x="14" y="58"/>
                    </a:lnTo>
                    <a:lnTo>
                      <a:pt x="20" y="70"/>
                    </a:lnTo>
                    <a:lnTo>
                      <a:pt x="24" y="75"/>
                    </a:lnTo>
                    <a:lnTo>
                      <a:pt x="28" y="79"/>
                    </a:lnTo>
                    <a:lnTo>
                      <a:pt x="34" y="81"/>
                    </a:lnTo>
                    <a:lnTo>
                      <a:pt x="40" y="81"/>
                    </a:lnTo>
                    <a:lnTo>
                      <a:pt x="40" y="81"/>
                    </a:lnTo>
                    <a:lnTo>
                      <a:pt x="46" y="81"/>
                    </a:lnTo>
                    <a:lnTo>
                      <a:pt x="52" y="79"/>
                    </a:lnTo>
                    <a:lnTo>
                      <a:pt x="56" y="75"/>
                    </a:lnTo>
                    <a:lnTo>
                      <a:pt x="59" y="70"/>
                    </a:lnTo>
                    <a:lnTo>
                      <a:pt x="65" y="58"/>
                    </a:lnTo>
                    <a:lnTo>
                      <a:pt x="67" y="44"/>
                    </a:lnTo>
                    <a:lnTo>
                      <a:pt x="67" y="44"/>
                    </a:lnTo>
                    <a:lnTo>
                      <a:pt x="65" y="32"/>
                    </a:lnTo>
                    <a:lnTo>
                      <a:pt x="61" y="20"/>
                    </a:lnTo>
                    <a:lnTo>
                      <a:pt x="58" y="16"/>
                    </a:lnTo>
                    <a:lnTo>
                      <a:pt x="52" y="12"/>
                    </a:lnTo>
                    <a:lnTo>
                      <a:pt x="46" y="10"/>
                    </a:lnTo>
                    <a:lnTo>
                      <a:pt x="40" y="8"/>
                    </a:lnTo>
                    <a:lnTo>
                      <a:pt x="40" y="8"/>
                    </a:lnTo>
                    <a:lnTo>
                      <a:pt x="34" y="10"/>
                    </a:lnTo>
                    <a:lnTo>
                      <a:pt x="28" y="12"/>
                    </a:lnTo>
                    <a:lnTo>
                      <a:pt x="24" y="16"/>
                    </a:lnTo>
                    <a:lnTo>
                      <a:pt x="20" y="20"/>
                    </a:lnTo>
                    <a:lnTo>
                      <a:pt x="14" y="32"/>
                    </a:lnTo>
                    <a:lnTo>
                      <a:pt x="12" y="46"/>
                    </a:lnTo>
                    <a:lnTo>
                      <a:pt x="12" y="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8" name="Freeform 40">
                <a:extLst>
                  <a:ext uri="{FF2B5EF4-FFF2-40B4-BE49-F238E27FC236}">
                    <a16:creationId xmlns:a16="http://schemas.microsoft.com/office/drawing/2014/main" id="{2F50700F-4681-7143-94FE-0EA9671426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1838" y="3784601"/>
                <a:ext cx="95250" cy="100013"/>
              </a:xfrm>
              <a:custGeom>
                <a:avLst/>
                <a:gdLst>
                  <a:gd name="T0" fmla="*/ 12 w 60"/>
                  <a:gd name="T1" fmla="*/ 0 h 63"/>
                  <a:gd name="T2" fmla="*/ 24 w 60"/>
                  <a:gd name="T3" fmla="*/ 34 h 63"/>
                  <a:gd name="T4" fmla="*/ 24 w 60"/>
                  <a:gd name="T5" fmla="*/ 34 h 63"/>
                  <a:gd name="T6" fmla="*/ 30 w 60"/>
                  <a:gd name="T7" fmla="*/ 51 h 63"/>
                  <a:gd name="T8" fmla="*/ 30 w 60"/>
                  <a:gd name="T9" fmla="*/ 51 h 63"/>
                  <a:gd name="T10" fmla="*/ 30 w 60"/>
                  <a:gd name="T11" fmla="*/ 51 h 63"/>
                  <a:gd name="T12" fmla="*/ 36 w 60"/>
                  <a:gd name="T13" fmla="*/ 34 h 63"/>
                  <a:gd name="T14" fmla="*/ 48 w 60"/>
                  <a:gd name="T15" fmla="*/ 0 h 63"/>
                  <a:gd name="T16" fmla="*/ 60 w 60"/>
                  <a:gd name="T17" fmla="*/ 0 h 63"/>
                  <a:gd name="T18" fmla="*/ 34 w 60"/>
                  <a:gd name="T19" fmla="*/ 63 h 63"/>
                  <a:gd name="T20" fmla="*/ 24 w 60"/>
                  <a:gd name="T21" fmla="*/ 63 h 63"/>
                  <a:gd name="T22" fmla="*/ 0 w 60"/>
                  <a:gd name="T23" fmla="*/ 0 h 63"/>
                  <a:gd name="T24" fmla="*/ 12 w 60"/>
                  <a:gd name="T25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0" h="63">
                    <a:moveTo>
                      <a:pt x="12" y="0"/>
                    </a:moveTo>
                    <a:lnTo>
                      <a:pt x="24" y="34"/>
                    </a:lnTo>
                    <a:lnTo>
                      <a:pt x="24" y="34"/>
                    </a:lnTo>
                    <a:lnTo>
                      <a:pt x="30" y="51"/>
                    </a:lnTo>
                    <a:lnTo>
                      <a:pt x="30" y="51"/>
                    </a:lnTo>
                    <a:lnTo>
                      <a:pt x="30" y="51"/>
                    </a:lnTo>
                    <a:lnTo>
                      <a:pt x="36" y="34"/>
                    </a:lnTo>
                    <a:lnTo>
                      <a:pt x="48" y="0"/>
                    </a:lnTo>
                    <a:lnTo>
                      <a:pt x="60" y="0"/>
                    </a:lnTo>
                    <a:lnTo>
                      <a:pt x="34" y="63"/>
                    </a:lnTo>
                    <a:lnTo>
                      <a:pt x="24" y="63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9" name="Freeform 41">
                <a:extLst>
                  <a:ext uri="{FF2B5EF4-FFF2-40B4-BE49-F238E27FC236}">
                    <a16:creationId xmlns:a16="http://schemas.microsoft.com/office/drawing/2014/main" id="{1D3D2E92-17B6-4247-88A6-A883C663F53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265988" y="3781426"/>
                <a:ext cx="88900" cy="106363"/>
              </a:xfrm>
              <a:custGeom>
                <a:avLst/>
                <a:gdLst>
                  <a:gd name="T0" fmla="*/ 12 w 56"/>
                  <a:gd name="T1" fmla="*/ 34 h 67"/>
                  <a:gd name="T2" fmla="*/ 12 w 56"/>
                  <a:gd name="T3" fmla="*/ 34 h 67"/>
                  <a:gd name="T4" fmla="*/ 12 w 56"/>
                  <a:gd name="T5" fmla="*/ 44 h 67"/>
                  <a:gd name="T6" fmla="*/ 18 w 56"/>
                  <a:gd name="T7" fmla="*/ 53 h 67"/>
                  <a:gd name="T8" fmla="*/ 24 w 56"/>
                  <a:gd name="T9" fmla="*/ 57 h 67"/>
                  <a:gd name="T10" fmla="*/ 32 w 56"/>
                  <a:gd name="T11" fmla="*/ 57 h 67"/>
                  <a:gd name="T12" fmla="*/ 32 w 56"/>
                  <a:gd name="T13" fmla="*/ 57 h 67"/>
                  <a:gd name="T14" fmla="*/ 42 w 56"/>
                  <a:gd name="T15" fmla="*/ 57 h 67"/>
                  <a:gd name="T16" fmla="*/ 50 w 56"/>
                  <a:gd name="T17" fmla="*/ 55 h 67"/>
                  <a:gd name="T18" fmla="*/ 52 w 56"/>
                  <a:gd name="T19" fmla="*/ 63 h 67"/>
                  <a:gd name="T20" fmla="*/ 52 w 56"/>
                  <a:gd name="T21" fmla="*/ 63 h 67"/>
                  <a:gd name="T22" fmla="*/ 44 w 56"/>
                  <a:gd name="T23" fmla="*/ 65 h 67"/>
                  <a:gd name="T24" fmla="*/ 30 w 56"/>
                  <a:gd name="T25" fmla="*/ 67 h 67"/>
                  <a:gd name="T26" fmla="*/ 30 w 56"/>
                  <a:gd name="T27" fmla="*/ 67 h 67"/>
                  <a:gd name="T28" fmla="*/ 24 w 56"/>
                  <a:gd name="T29" fmla="*/ 67 h 67"/>
                  <a:gd name="T30" fmla="*/ 18 w 56"/>
                  <a:gd name="T31" fmla="*/ 65 h 67"/>
                  <a:gd name="T32" fmla="*/ 12 w 56"/>
                  <a:gd name="T33" fmla="*/ 61 h 67"/>
                  <a:gd name="T34" fmla="*/ 8 w 56"/>
                  <a:gd name="T35" fmla="*/ 57 h 67"/>
                  <a:gd name="T36" fmla="*/ 4 w 56"/>
                  <a:gd name="T37" fmla="*/ 53 h 67"/>
                  <a:gd name="T38" fmla="*/ 2 w 56"/>
                  <a:gd name="T39" fmla="*/ 46 h 67"/>
                  <a:gd name="T40" fmla="*/ 0 w 56"/>
                  <a:gd name="T41" fmla="*/ 34 h 67"/>
                  <a:gd name="T42" fmla="*/ 0 w 56"/>
                  <a:gd name="T43" fmla="*/ 34 h 67"/>
                  <a:gd name="T44" fmla="*/ 2 w 56"/>
                  <a:gd name="T45" fmla="*/ 20 h 67"/>
                  <a:gd name="T46" fmla="*/ 8 w 56"/>
                  <a:gd name="T47" fmla="*/ 10 h 67"/>
                  <a:gd name="T48" fmla="*/ 12 w 56"/>
                  <a:gd name="T49" fmla="*/ 6 h 67"/>
                  <a:gd name="T50" fmla="*/ 18 w 56"/>
                  <a:gd name="T51" fmla="*/ 2 h 67"/>
                  <a:gd name="T52" fmla="*/ 24 w 56"/>
                  <a:gd name="T53" fmla="*/ 0 h 67"/>
                  <a:gd name="T54" fmla="*/ 30 w 56"/>
                  <a:gd name="T55" fmla="*/ 0 h 67"/>
                  <a:gd name="T56" fmla="*/ 30 w 56"/>
                  <a:gd name="T57" fmla="*/ 0 h 67"/>
                  <a:gd name="T58" fmla="*/ 36 w 56"/>
                  <a:gd name="T59" fmla="*/ 2 h 67"/>
                  <a:gd name="T60" fmla="*/ 42 w 56"/>
                  <a:gd name="T61" fmla="*/ 4 h 67"/>
                  <a:gd name="T62" fmla="*/ 46 w 56"/>
                  <a:gd name="T63" fmla="*/ 6 h 67"/>
                  <a:gd name="T64" fmla="*/ 50 w 56"/>
                  <a:gd name="T65" fmla="*/ 10 h 67"/>
                  <a:gd name="T66" fmla="*/ 54 w 56"/>
                  <a:gd name="T67" fmla="*/ 20 h 67"/>
                  <a:gd name="T68" fmla="*/ 56 w 56"/>
                  <a:gd name="T69" fmla="*/ 30 h 67"/>
                  <a:gd name="T70" fmla="*/ 56 w 56"/>
                  <a:gd name="T71" fmla="*/ 30 h 67"/>
                  <a:gd name="T72" fmla="*/ 56 w 56"/>
                  <a:gd name="T73" fmla="*/ 34 h 67"/>
                  <a:gd name="T74" fmla="*/ 12 w 56"/>
                  <a:gd name="T75" fmla="*/ 34 h 67"/>
                  <a:gd name="T76" fmla="*/ 44 w 56"/>
                  <a:gd name="T77" fmla="*/ 26 h 67"/>
                  <a:gd name="T78" fmla="*/ 44 w 56"/>
                  <a:gd name="T79" fmla="*/ 26 h 67"/>
                  <a:gd name="T80" fmla="*/ 44 w 56"/>
                  <a:gd name="T81" fmla="*/ 20 h 67"/>
                  <a:gd name="T82" fmla="*/ 42 w 56"/>
                  <a:gd name="T83" fmla="*/ 14 h 67"/>
                  <a:gd name="T84" fmla="*/ 36 w 56"/>
                  <a:gd name="T85" fmla="*/ 10 h 67"/>
                  <a:gd name="T86" fmla="*/ 28 w 56"/>
                  <a:gd name="T87" fmla="*/ 8 h 67"/>
                  <a:gd name="T88" fmla="*/ 28 w 56"/>
                  <a:gd name="T89" fmla="*/ 8 h 67"/>
                  <a:gd name="T90" fmla="*/ 22 w 56"/>
                  <a:gd name="T91" fmla="*/ 10 h 67"/>
                  <a:gd name="T92" fmla="*/ 16 w 56"/>
                  <a:gd name="T93" fmla="*/ 14 h 67"/>
                  <a:gd name="T94" fmla="*/ 12 w 56"/>
                  <a:gd name="T95" fmla="*/ 20 h 67"/>
                  <a:gd name="T96" fmla="*/ 12 w 56"/>
                  <a:gd name="T97" fmla="*/ 26 h 67"/>
                  <a:gd name="T98" fmla="*/ 44 w 56"/>
                  <a:gd name="T99" fmla="*/ 2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" h="67">
                    <a:moveTo>
                      <a:pt x="12" y="34"/>
                    </a:moveTo>
                    <a:lnTo>
                      <a:pt x="12" y="34"/>
                    </a:lnTo>
                    <a:lnTo>
                      <a:pt x="12" y="44"/>
                    </a:lnTo>
                    <a:lnTo>
                      <a:pt x="18" y="53"/>
                    </a:lnTo>
                    <a:lnTo>
                      <a:pt x="24" y="57"/>
                    </a:lnTo>
                    <a:lnTo>
                      <a:pt x="32" y="57"/>
                    </a:lnTo>
                    <a:lnTo>
                      <a:pt x="32" y="57"/>
                    </a:lnTo>
                    <a:lnTo>
                      <a:pt x="42" y="57"/>
                    </a:lnTo>
                    <a:lnTo>
                      <a:pt x="50" y="55"/>
                    </a:lnTo>
                    <a:lnTo>
                      <a:pt x="52" y="63"/>
                    </a:lnTo>
                    <a:lnTo>
                      <a:pt x="52" y="63"/>
                    </a:lnTo>
                    <a:lnTo>
                      <a:pt x="44" y="65"/>
                    </a:lnTo>
                    <a:lnTo>
                      <a:pt x="30" y="67"/>
                    </a:lnTo>
                    <a:lnTo>
                      <a:pt x="30" y="67"/>
                    </a:lnTo>
                    <a:lnTo>
                      <a:pt x="24" y="67"/>
                    </a:lnTo>
                    <a:lnTo>
                      <a:pt x="18" y="65"/>
                    </a:lnTo>
                    <a:lnTo>
                      <a:pt x="12" y="61"/>
                    </a:lnTo>
                    <a:lnTo>
                      <a:pt x="8" y="57"/>
                    </a:lnTo>
                    <a:lnTo>
                      <a:pt x="4" y="53"/>
                    </a:lnTo>
                    <a:lnTo>
                      <a:pt x="2" y="46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2" y="20"/>
                    </a:lnTo>
                    <a:lnTo>
                      <a:pt x="8" y="10"/>
                    </a:lnTo>
                    <a:lnTo>
                      <a:pt x="12" y="6"/>
                    </a:lnTo>
                    <a:lnTo>
                      <a:pt x="18" y="2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6" y="2"/>
                    </a:lnTo>
                    <a:lnTo>
                      <a:pt x="42" y="4"/>
                    </a:lnTo>
                    <a:lnTo>
                      <a:pt x="46" y="6"/>
                    </a:lnTo>
                    <a:lnTo>
                      <a:pt x="50" y="10"/>
                    </a:lnTo>
                    <a:lnTo>
                      <a:pt x="54" y="20"/>
                    </a:lnTo>
                    <a:lnTo>
                      <a:pt x="56" y="30"/>
                    </a:lnTo>
                    <a:lnTo>
                      <a:pt x="56" y="30"/>
                    </a:lnTo>
                    <a:lnTo>
                      <a:pt x="56" y="34"/>
                    </a:lnTo>
                    <a:lnTo>
                      <a:pt x="12" y="34"/>
                    </a:lnTo>
                    <a:close/>
                    <a:moveTo>
                      <a:pt x="44" y="26"/>
                    </a:moveTo>
                    <a:lnTo>
                      <a:pt x="44" y="26"/>
                    </a:lnTo>
                    <a:lnTo>
                      <a:pt x="44" y="20"/>
                    </a:lnTo>
                    <a:lnTo>
                      <a:pt x="42" y="14"/>
                    </a:lnTo>
                    <a:lnTo>
                      <a:pt x="36" y="10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22" y="10"/>
                    </a:lnTo>
                    <a:lnTo>
                      <a:pt x="16" y="14"/>
                    </a:lnTo>
                    <a:lnTo>
                      <a:pt x="12" y="20"/>
                    </a:lnTo>
                    <a:lnTo>
                      <a:pt x="12" y="26"/>
                    </a:lnTo>
                    <a:lnTo>
                      <a:pt x="44" y="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" name="Freeform 42">
                <a:extLst>
                  <a:ext uri="{FF2B5EF4-FFF2-40B4-BE49-F238E27FC236}">
                    <a16:creationId xmlns:a16="http://schemas.microsoft.com/office/drawing/2014/main" id="{6A36E979-D2AF-FA44-9D43-E3248C1E77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56488" y="3781426"/>
                <a:ext cx="50800" cy="103188"/>
              </a:xfrm>
              <a:custGeom>
                <a:avLst/>
                <a:gdLst>
                  <a:gd name="T0" fmla="*/ 2 w 32"/>
                  <a:gd name="T1" fmla="*/ 22 h 65"/>
                  <a:gd name="T2" fmla="*/ 2 w 32"/>
                  <a:gd name="T3" fmla="*/ 22 h 65"/>
                  <a:gd name="T4" fmla="*/ 0 w 32"/>
                  <a:gd name="T5" fmla="*/ 2 h 65"/>
                  <a:gd name="T6" fmla="*/ 10 w 32"/>
                  <a:gd name="T7" fmla="*/ 2 h 65"/>
                  <a:gd name="T8" fmla="*/ 12 w 32"/>
                  <a:gd name="T9" fmla="*/ 14 h 65"/>
                  <a:gd name="T10" fmla="*/ 12 w 32"/>
                  <a:gd name="T11" fmla="*/ 14 h 65"/>
                  <a:gd name="T12" fmla="*/ 12 w 32"/>
                  <a:gd name="T13" fmla="*/ 14 h 65"/>
                  <a:gd name="T14" fmla="*/ 14 w 32"/>
                  <a:gd name="T15" fmla="*/ 8 h 65"/>
                  <a:gd name="T16" fmla="*/ 18 w 32"/>
                  <a:gd name="T17" fmla="*/ 4 h 65"/>
                  <a:gd name="T18" fmla="*/ 24 w 32"/>
                  <a:gd name="T19" fmla="*/ 2 h 65"/>
                  <a:gd name="T20" fmla="*/ 30 w 32"/>
                  <a:gd name="T21" fmla="*/ 0 h 65"/>
                  <a:gd name="T22" fmla="*/ 30 w 32"/>
                  <a:gd name="T23" fmla="*/ 0 h 65"/>
                  <a:gd name="T24" fmla="*/ 32 w 32"/>
                  <a:gd name="T25" fmla="*/ 0 h 65"/>
                  <a:gd name="T26" fmla="*/ 32 w 32"/>
                  <a:gd name="T27" fmla="*/ 12 h 65"/>
                  <a:gd name="T28" fmla="*/ 32 w 32"/>
                  <a:gd name="T29" fmla="*/ 12 h 65"/>
                  <a:gd name="T30" fmla="*/ 28 w 32"/>
                  <a:gd name="T31" fmla="*/ 12 h 65"/>
                  <a:gd name="T32" fmla="*/ 28 w 32"/>
                  <a:gd name="T33" fmla="*/ 12 h 65"/>
                  <a:gd name="T34" fmla="*/ 22 w 32"/>
                  <a:gd name="T35" fmla="*/ 12 h 65"/>
                  <a:gd name="T36" fmla="*/ 18 w 32"/>
                  <a:gd name="T37" fmla="*/ 16 h 65"/>
                  <a:gd name="T38" fmla="*/ 16 w 32"/>
                  <a:gd name="T39" fmla="*/ 20 h 65"/>
                  <a:gd name="T40" fmla="*/ 14 w 32"/>
                  <a:gd name="T41" fmla="*/ 26 h 65"/>
                  <a:gd name="T42" fmla="*/ 14 w 32"/>
                  <a:gd name="T43" fmla="*/ 26 h 65"/>
                  <a:gd name="T44" fmla="*/ 12 w 32"/>
                  <a:gd name="T45" fmla="*/ 30 h 65"/>
                  <a:gd name="T46" fmla="*/ 12 w 32"/>
                  <a:gd name="T47" fmla="*/ 65 h 65"/>
                  <a:gd name="T48" fmla="*/ 2 w 32"/>
                  <a:gd name="T49" fmla="*/ 65 h 65"/>
                  <a:gd name="T50" fmla="*/ 2 w 32"/>
                  <a:gd name="T51" fmla="*/ 2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2" h="65">
                    <a:moveTo>
                      <a:pt x="2" y="22"/>
                    </a:moveTo>
                    <a:lnTo>
                      <a:pt x="2" y="22"/>
                    </a:lnTo>
                    <a:lnTo>
                      <a:pt x="0" y="2"/>
                    </a:lnTo>
                    <a:lnTo>
                      <a:pt x="10" y="2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4" y="8"/>
                    </a:lnTo>
                    <a:lnTo>
                      <a:pt x="18" y="4"/>
                    </a:lnTo>
                    <a:lnTo>
                      <a:pt x="24" y="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2" y="12"/>
                    </a:lnTo>
                    <a:lnTo>
                      <a:pt x="32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2" y="12"/>
                    </a:lnTo>
                    <a:lnTo>
                      <a:pt x="18" y="16"/>
                    </a:lnTo>
                    <a:lnTo>
                      <a:pt x="16" y="20"/>
                    </a:lnTo>
                    <a:lnTo>
                      <a:pt x="14" y="26"/>
                    </a:lnTo>
                    <a:lnTo>
                      <a:pt x="14" y="26"/>
                    </a:lnTo>
                    <a:lnTo>
                      <a:pt x="12" y="30"/>
                    </a:lnTo>
                    <a:lnTo>
                      <a:pt x="12" y="65"/>
                    </a:lnTo>
                    <a:lnTo>
                      <a:pt x="2" y="65"/>
                    </a:lnTo>
                    <a:lnTo>
                      <a:pt x="2" y="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" name="Freeform 43">
                <a:extLst>
                  <a:ext uri="{FF2B5EF4-FFF2-40B4-BE49-F238E27FC236}">
                    <a16:creationId xmlns:a16="http://schemas.microsoft.com/office/drawing/2014/main" id="{47C5866C-5068-EC41-9694-B18B75DFFA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10488" y="3743326"/>
                <a:ext cx="111125" cy="141288"/>
              </a:xfrm>
              <a:custGeom>
                <a:avLst/>
                <a:gdLst>
                  <a:gd name="T0" fmla="*/ 28 w 70"/>
                  <a:gd name="T1" fmla="*/ 89 h 89"/>
                  <a:gd name="T2" fmla="*/ 28 w 70"/>
                  <a:gd name="T3" fmla="*/ 52 h 89"/>
                  <a:gd name="T4" fmla="*/ 0 w 70"/>
                  <a:gd name="T5" fmla="*/ 0 h 89"/>
                  <a:gd name="T6" fmla="*/ 14 w 70"/>
                  <a:gd name="T7" fmla="*/ 0 h 89"/>
                  <a:gd name="T8" fmla="*/ 26 w 70"/>
                  <a:gd name="T9" fmla="*/ 26 h 89"/>
                  <a:gd name="T10" fmla="*/ 26 w 70"/>
                  <a:gd name="T11" fmla="*/ 26 h 89"/>
                  <a:gd name="T12" fmla="*/ 34 w 70"/>
                  <a:gd name="T13" fmla="*/ 44 h 89"/>
                  <a:gd name="T14" fmla="*/ 36 w 70"/>
                  <a:gd name="T15" fmla="*/ 44 h 89"/>
                  <a:gd name="T16" fmla="*/ 36 w 70"/>
                  <a:gd name="T17" fmla="*/ 44 h 89"/>
                  <a:gd name="T18" fmla="*/ 44 w 70"/>
                  <a:gd name="T19" fmla="*/ 26 h 89"/>
                  <a:gd name="T20" fmla="*/ 56 w 70"/>
                  <a:gd name="T21" fmla="*/ 0 h 89"/>
                  <a:gd name="T22" fmla="*/ 70 w 70"/>
                  <a:gd name="T23" fmla="*/ 0 h 89"/>
                  <a:gd name="T24" fmla="*/ 40 w 70"/>
                  <a:gd name="T25" fmla="*/ 52 h 89"/>
                  <a:gd name="T26" fmla="*/ 40 w 70"/>
                  <a:gd name="T27" fmla="*/ 89 h 89"/>
                  <a:gd name="T28" fmla="*/ 28 w 70"/>
                  <a:gd name="T29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0" h="89">
                    <a:moveTo>
                      <a:pt x="28" y="89"/>
                    </a:moveTo>
                    <a:lnTo>
                      <a:pt x="28" y="52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26" y="26"/>
                    </a:lnTo>
                    <a:lnTo>
                      <a:pt x="26" y="26"/>
                    </a:lnTo>
                    <a:lnTo>
                      <a:pt x="34" y="44"/>
                    </a:lnTo>
                    <a:lnTo>
                      <a:pt x="36" y="44"/>
                    </a:lnTo>
                    <a:lnTo>
                      <a:pt x="36" y="44"/>
                    </a:lnTo>
                    <a:lnTo>
                      <a:pt x="44" y="26"/>
                    </a:lnTo>
                    <a:lnTo>
                      <a:pt x="56" y="0"/>
                    </a:lnTo>
                    <a:lnTo>
                      <a:pt x="70" y="0"/>
                    </a:lnTo>
                    <a:lnTo>
                      <a:pt x="40" y="52"/>
                    </a:lnTo>
                    <a:lnTo>
                      <a:pt x="40" y="89"/>
                    </a:lnTo>
                    <a:lnTo>
                      <a:pt x="28" y="8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2" name="Freeform 44">
                <a:extLst>
                  <a:ext uri="{FF2B5EF4-FFF2-40B4-BE49-F238E27FC236}">
                    <a16:creationId xmlns:a16="http://schemas.microsoft.com/office/drawing/2014/main" id="{9E97E8FC-EC8C-CD42-A38F-AE4F5E2EC2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894638" y="3781426"/>
                <a:ext cx="98425" cy="106363"/>
              </a:xfrm>
              <a:custGeom>
                <a:avLst/>
                <a:gdLst>
                  <a:gd name="T0" fmla="*/ 62 w 62"/>
                  <a:gd name="T1" fmla="*/ 32 h 67"/>
                  <a:gd name="T2" fmla="*/ 62 w 62"/>
                  <a:gd name="T3" fmla="*/ 32 h 67"/>
                  <a:gd name="T4" fmla="*/ 60 w 62"/>
                  <a:gd name="T5" fmla="*/ 40 h 67"/>
                  <a:gd name="T6" fmla="*/ 58 w 62"/>
                  <a:gd name="T7" fmla="*/ 48 h 67"/>
                  <a:gd name="T8" fmla="*/ 56 w 62"/>
                  <a:gd name="T9" fmla="*/ 55 h 67"/>
                  <a:gd name="T10" fmla="*/ 52 w 62"/>
                  <a:gd name="T11" fmla="*/ 59 h 67"/>
                  <a:gd name="T12" fmla="*/ 46 w 62"/>
                  <a:gd name="T13" fmla="*/ 63 h 67"/>
                  <a:gd name="T14" fmla="*/ 42 w 62"/>
                  <a:gd name="T15" fmla="*/ 65 h 67"/>
                  <a:gd name="T16" fmla="*/ 30 w 62"/>
                  <a:gd name="T17" fmla="*/ 67 h 67"/>
                  <a:gd name="T18" fmla="*/ 30 w 62"/>
                  <a:gd name="T19" fmla="*/ 67 h 67"/>
                  <a:gd name="T20" fmla="*/ 18 w 62"/>
                  <a:gd name="T21" fmla="*/ 65 h 67"/>
                  <a:gd name="T22" fmla="*/ 14 w 62"/>
                  <a:gd name="T23" fmla="*/ 61 h 67"/>
                  <a:gd name="T24" fmla="*/ 10 w 62"/>
                  <a:gd name="T25" fmla="*/ 57 h 67"/>
                  <a:gd name="T26" fmla="*/ 6 w 62"/>
                  <a:gd name="T27" fmla="*/ 53 h 67"/>
                  <a:gd name="T28" fmla="*/ 2 w 62"/>
                  <a:gd name="T29" fmla="*/ 46 h 67"/>
                  <a:gd name="T30" fmla="*/ 0 w 62"/>
                  <a:gd name="T31" fmla="*/ 40 h 67"/>
                  <a:gd name="T32" fmla="*/ 0 w 62"/>
                  <a:gd name="T33" fmla="*/ 34 h 67"/>
                  <a:gd name="T34" fmla="*/ 0 w 62"/>
                  <a:gd name="T35" fmla="*/ 34 h 67"/>
                  <a:gd name="T36" fmla="*/ 0 w 62"/>
                  <a:gd name="T37" fmla="*/ 26 h 67"/>
                  <a:gd name="T38" fmla="*/ 2 w 62"/>
                  <a:gd name="T39" fmla="*/ 20 h 67"/>
                  <a:gd name="T40" fmla="*/ 6 w 62"/>
                  <a:gd name="T41" fmla="*/ 14 h 67"/>
                  <a:gd name="T42" fmla="*/ 10 w 62"/>
                  <a:gd name="T43" fmla="*/ 10 h 67"/>
                  <a:gd name="T44" fmla="*/ 14 w 62"/>
                  <a:gd name="T45" fmla="*/ 6 h 67"/>
                  <a:gd name="T46" fmla="*/ 20 w 62"/>
                  <a:gd name="T47" fmla="*/ 2 h 67"/>
                  <a:gd name="T48" fmla="*/ 32 w 62"/>
                  <a:gd name="T49" fmla="*/ 0 h 67"/>
                  <a:gd name="T50" fmla="*/ 32 w 62"/>
                  <a:gd name="T51" fmla="*/ 0 h 67"/>
                  <a:gd name="T52" fmla="*/ 38 w 62"/>
                  <a:gd name="T53" fmla="*/ 0 h 67"/>
                  <a:gd name="T54" fmla="*/ 44 w 62"/>
                  <a:gd name="T55" fmla="*/ 2 h 67"/>
                  <a:gd name="T56" fmla="*/ 48 w 62"/>
                  <a:gd name="T57" fmla="*/ 6 h 67"/>
                  <a:gd name="T58" fmla="*/ 54 w 62"/>
                  <a:gd name="T59" fmla="*/ 10 h 67"/>
                  <a:gd name="T60" fmla="*/ 56 w 62"/>
                  <a:gd name="T61" fmla="*/ 14 h 67"/>
                  <a:gd name="T62" fmla="*/ 60 w 62"/>
                  <a:gd name="T63" fmla="*/ 20 h 67"/>
                  <a:gd name="T64" fmla="*/ 62 w 62"/>
                  <a:gd name="T65" fmla="*/ 32 h 67"/>
                  <a:gd name="T66" fmla="*/ 62 w 62"/>
                  <a:gd name="T67" fmla="*/ 32 h 67"/>
                  <a:gd name="T68" fmla="*/ 12 w 62"/>
                  <a:gd name="T69" fmla="*/ 34 h 67"/>
                  <a:gd name="T70" fmla="*/ 12 w 62"/>
                  <a:gd name="T71" fmla="*/ 34 h 67"/>
                  <a:gd name="T72" fmla="*/ 14 w 62"/>
                  <a:gd name="T73" fmla="*/ 42 h 67"/>
                  <a:gd name="T74" fmla="*/ 18 w 62"/>
                  <a:gd name="T75" fmla="*/ 51 h 67"/>
                  <a:gd name="T76" fmla="*/ 24 w 62"/>
                  <a:gd name="T77" fmla="*/ 57 h 67"/>
                  <a:gd name="T78" fmla="*/ 30 w 62"/>
                  <a:gd name="T79" fmla="*/ 59 h 67"/>
                  <a:gd name="T80" fmla="*/ 30 w 62"/>
                  <a:gd name="T81" fmla="*/ 59 h 67"/>
                  <a:gd name="T82" fmla="*/ 38 w 62"/>
                  <a:gd name="T83" fmla="*/ 57 h 67"/>
                  <a:gd name="T84" fmla="*/ 44 w 62"/>
                  <a:gd name="T85" fmla="*/ 51 h 67"/>
                  <a:gd name="T86" fmla="*/ 48 w 62"/>
                  <a:gd name="T87" fmla="*/ 42 h 67"/>
                  <a:gd name="T88" fmla="*/ 50 w 62"/>
                  <a:gd name="T89" fmla="*/ 32 h 67"/>
                  <a:gd name="T90" fmla="*/ 50 w 62"/>
                  <a:gd name="T91" fmla="*/ 32 h 67"/>
                  <a:gd name="T92" fmla="*/ 48 w 62"/>
                  <a:gd name="T93" fmla="*/ 24 h 67"/>
                  <a:gd name="T94" fmla="*/ 46 w 62"/>
                  <a:gd name="T95" fmla="*/ 16 h 67"/>
                  <a:gd name="T96" fmla="*/ 40 w 62"/>
                  <a:gd name="T97" fmla="*/ 12 h 67"/>
                  <a:gd name="T98" fmla="*/ 36 w 62"/>
                  <a:gd name="T99" fmla="*/ 10 h 67"/>
                  <a:gd name="T100" fmla="*/ 32 w 62"/>
                  <a:gd name="T101" fmla="*/ 8 h 67"/>
                  <a:gd name="T102" fmla="*/ 32 w 62"/>
                  <a:gd name="T103" fmla="*/ 8 h 67"/>
                  <a:gd name="T104" fmla="*/ 22 w 62"/>
                  <a:gd name="T105" fmla="*/ 10 h 67"/>
                  <a:gd name="T106" fmla="*/ 16 w 62"/>
                  <a:gd name="T107" fmla="*/ 16 h 67"/>
                  <a:gd name="T108" fmla="*/ 14 w 62"/>
                  <a:gd name="T109" fmla="*/ 24 h 67"/>
                  <a:gd name="T110" fmla="*/ 12 w 62"/>
                  <a:gd name="T111" fmla="*/ 34 h 67"/>
                  <a:gd name="T112" fmla="*/ 12 w 62"/>
                  <a:gd name="T113" fmla="*/ 34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2" h="67">
                    <a:moveTo>
                      <a:pt x="62" y="32"/>
                    </a:moveTo>
                    <a:lnTo>
                      <a:pt x="62" y="32"/>
                    </a:lnTo>
                    <a:lnTo>
                      <a:pt x="60" y="40"/>
                    </a:lnTo>
                    <a:lnTo>
                      <a:pt x="58" y="48"/>
                    </a:lnTo>
                    <a:lnTo>
                      <a:pt x="56" y="55"/>
                    </a:lnTo>
                    <a:lnTo>
                      <a:pt x="52" y="59"/>
                    </a:lnTo>
                    <a:lnTo>
                      <a:pt x="46" y="63"/>
                    </a:lnTo>
                    <a:lnTo>
                      <a:pt x="42" y="65"/>
                    </a:lnTo>
                    <a:lnTo>
                      <a:pt x="30" y="67"/>
                    </a:lnTo>
                    <a:lnTo>
                      <a:pt x="30" y="67"/>
                    </a:lnTo>
                    <a:lnTo>
                      <a:pt x="18" y="65"/>
                    </a:lnTo>
                    <a:lnTo>
                      <a:pt x="14" y="61"/>
                    </a:lnTo>
                    <a:lnTo>
                      <a:pt x="10" y="57"/>
                    </a:lnTo>
                    <a:lnTo>
                      <a:pt x="6" y="53"/>
                    </a:lnTo>
                    <a:lnTo>
                      <a:pt x="2" y="46"/>
                    </a:lnTo>
                    <a:lnTo>
                      <a:pt x="0" y="40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26"/>
                    </a:lnTo>
                    <a:lnTo>
                      <a:pt x="2" y="20"/>
                    </a:lnTo>
                    <a:lnTo>
                      <a:pt x="6" y="14"/>
                    </a:lnTo>
                    <a:lnTo>
                      <a:pt x="10" y="10"/>
                    </a:lnTo>
                    <a:lnTo>
                      <a:pt x="14" y="6"/>
                    </a:lnTo>
                    <a:lnTo>
                      <a:pt x="20" y="2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44" y="2"/>
                    </a:lnTo>
                    <a:lnTo>
                      <a:pt x="48" y="6"/>
                    </a:lnTo>
                    <a:lnTo>
                      <a:pt x="54" y="10"/>
                    </a:lnTo>
                    <a:lnTo>
                      <a:pt x="56" y="14"/>
                    </a:lnTo>
                    <a:lnTo>
                      <a:pt x="60" y="20"/>
                    </a:lnTo>
                    <a:lnTo>
                      <a:pt x="62" y="32"/>
                    </a:lnTo>
                    <a:lnTo>
                      <a:pt x="62" y="32"/>
                    </a:lnTo>
                    <a:close/>
                    <a:moveTo>
                      <a:pt x="12" y="34"/>
                    </a:moveTo>
                    <a:lnTo>
                      <a:pt x="12" y="34"/>
                    </a:lnTo>
                    <a:lnTo>
                      <a:pt x="14" y="42"/>
                    </a:lnTo>
                    <a:lnTo>
                      <a:pt x="18" y="51"/>
                    </a:lnTo>
                    <a:lnTo>
                      <a:pt x="24" y="57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8" y="57"/>
                    </a:lnTo>
                    <a:lnTo>
                      <a:pt x="44" y="51"/>
                    </a:lnTo>
                    <a:lnTo>
                      <a:pt x="48" y="42"/>
                    </a:lnTo>
                    <a:lnTo>
                      <a:pt x="50" y="32"/>
                    </a:lnTo>
                    <a:lnTo>
                      <a:pt x="50" y="32"/>
                    </a:lnTo>
                    <a:lnTo>
                      <a:pt x="48" y="24"/>
                    </a:lnTo>
                    <a:lnTo>
                      <a:pt x="46" y="16"/>
                    </a:lnTo>
                    <a:lnTo>
                      <a:pt x="40" y="12"/>
                    </a:lnTo>
                    <a:lnTo>
                      <a:pt x="36" y="10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22" y="10"/>
                    </a:lnTo>
                    <a:lnTo>
                      <a:pt x="16" y="16"/>
                    </a:lnTo>
                    <a:lnTo>
                      <a:pt x="14" y="24"/>
                    </a:lnTo>
                    <a:lnTo>
                      <a:pt x="12" y="34"/>
                    </a:lnTo>
                    <a:lnTo>
                      <a:pt x="12" y="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3" name="Freeform 45">
                <a:extLst>
                  <a:ext uri="{FF2B5EF4-FFF2-40B4-BE49-F238E27FC236}">
                    <a16:creationId xmlns:a16="http://schemas.microsoft.com/office/drawing/2014/main" id="{DF089130-7C82-4A4C-B1C6-C9C22D0ABD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97838" y="3784601"/>
                <a:ext cx="82550" cy="103188"/>
              </a:xfrm>
              <a:custGeom>
                <a:avLst/>
                <a:gdLst>
                  <a:gd name="T0" fmla="*/ 52 w 52"/>
                  <a:gd name="T1" fmla="*/ 46 h 65"/>
                  <a:gd name="T2" fmla="*/ 52 w 52"/>
                  <a:gd name="T3" fmla="*/ 46 h 65"/>
                  <a:gd name="T4" fmla="*/ 52 w 52"/>
                  <a:gd name="T5" fmla="*/ 63 h 65"/>
                  <a:gd name="T6" fmla="*/ 42 w 52"/>
                  <a:gd name="T7" fmla="*/ 63 h 65"/>
                  <a:gd name="T8" fmla="*/ 42 w 52"/>
                  <a:gd name="T9" fmla="*/ 53 h 65"/>
                  <a:gd name="T10" fmla="*/ 42 w 52"/>
                  <a:gd name="T11" fmla="*/ 53 h 65"/>
                  <a:gd name="T12" fmla="*/ 42 w 52"/>
                  <a:gd name="T13" fmla="*/ 53 h 65"/>
                  <a:gd name="T14" fmla="*/ 38 w 52"/>
                  <a:gd name="T15" fmla="*/ 57 h 65"/>
                  <a:gd name="T16" fmla="*/ 34 w 52"/>
                  <a:gd name="T17" fmla="*/ 61 h 65"/>
                  <a:gd name="T18" fmla="*/ 28 w 52"/>
                  <a:gd name="T19" fmla="*/ 63 h 65"/>
                  <a:gd name="T20" fmla="*/ 22 w 52"/>
                  <a:gd name="T21" fmla="*/ 65 h 65"/>
                  <a:gd name="T22" fmla="*/ 22 w 52"/>
                  <a:gd name="T23" fmla="*/ 65 h 65"/>
                  <a:gd name="T24" fmla="*/ 14 w 52"/>
                  <a:gd name="T25" fmla="*/ 63 h 65"/>
                  <a:gd name="T26" fmla="*/ 6 w 52"/>
                  <a:gd name="T27" fmla="*/ 59 h 65"/>
                  <a:gd name="T28" fmla="*/ 2 w 52"/>
                  <a:gd name="T29" fmla="*/ 51 h 65"/>
                  <a:gd name="T30" fmla="*/ 0 w 52"/>
                  <a:gd name="T31" fmla="*/ 36 h 65"/>
                  <a:gd name="T32" fmla="*/ 0 w 52"/>
                  <a:gd name="T33" fmla="*/ 0 h 65"/>
                  <a:gd name="T34" fmla="*/ 10 w 52"/>
                  <a:gd name="T35" fmla="*/ 0 h 65"/>
                  <a:gd name="T36" fmla="*/ 10 w 52"/>
                  <a:gd name="T37" fmla="*/ 34 h 65"/>
                  <a:gd name="T38" fmla="*/ 10 w 52"/>
                  <a:gd name="T39" fmla="*/ 34 h 65"/>
                  <a:gd name="T40" fmla="*/ 12 w 52"/>
                  <a:gd name="T41" fmla="*/ 42 h 65"/>
                  <a:gd name="T42" fmla="*/ 14 w 52"/>
                  <a:gd name="T43" fmla="*/ 49 h 65"/>
                  <a:gd name="T44" fmla="*/ 18 w 52"/>
                  <a:gd name="T45" fmla="*/ 53 h 65"/>
                  <a:gd name="T46" fmla="*/ 24 w 52"/>
                  <a:gd name="T47" fmla="*/ 55 h 65"/>
                  <a:gd name="T48" fmla="*/ 24 w 52"/>
                  <a:gd name="T49" fmla="*/ 55 h 65"/>
                  <a:gd name="T50" fmla="*/ 30 w 52"/>
                  <a:gd name="T51" fmla="*/ 55 h 65"/>
                  <a:gd name="T52" fmla="*/ 34 w 52"/>
                  <a:gd name="T53" fmla="*/ 51 h 65"/>
                  <a:gd name="T54" fmla="*/ 38 w 52"/>
                  <a:gd name="T55" fmla="*/ 49 h 65"/>
                  <a:gd name="T56" fmla="*/ 40 w 52"/>
                  <a:gd name="T57" fmla="*/ 44 h 65"/>
                  <a:gd name="T58" fmla="*/ 40 w 52"/>
                  <a:gd name="T59" fmla="*/ 44 h 65"/>
                  <a:gd name="T60" fmla="*/ 40 w 52"/>
                  <a:gd name="T61" fmla="*/ 38 h 65"/>
                  <a:gd name="T62" fmla="*/ 40 w 52"/>
                  <a:gd name="T63" fmla="*/ 0 h 65"/>
                  <a:gd name="T64" fmla="*/ 52 w 52"/>
                  <a:gd name="T65" fmla="*/ 0 h 65"/>
                  <a:gd name="T66" fmla="*/ 52 w 52"/>
                  <a:gd name="T67" fmla="*/ 4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2" h="65">
                    <a:moveTo>
                      <a:pt x="52" y="46"/>
                    </a:moveTo>
                    <a:lnTo>
                      <a:pt x="52" y="46"/>
                    </a:lnTo>
                    <a:lnTo>
                      <a:pt x="52" y="63"/>
                    </a:lnTo>
                    <a:lnTo>
                      <a:pt x="42" y="63"/>
                    </a:lnTo>
                    <a:lnTo>
                      <a:pt x="42" y="53"/>
                    </a:lnTo>
                    <a:lnTo>
                      <a:pt x="42" y="53"/>
                    </a:lnTo>
                    <a:lnTo>
                      <a:pt x="42" y="53"/>
                    </a:lnTo>
                    <a:lnTo>
                      <a:pt x="38" y="57"/>
                    </a:lnTo>
                    <a:lnTo>
                      <a:pt x="34" y="61"/>
                    </a:lnTo>
                    <a:lnTo>
                      <a:pt x="28" y="63"/>
                    </a:lnTo>
                    <a:lnTo>
                      <a:pt x="22" y="65"/>
                    </a:lnTo>
                    <a:lnTo>
                      <a:pt x="22" y="65"/>
                    </a:lnTo>
                    <a:lnTo>
                      <a:pt x="14" y="63"/>
                    </a:lnTo>
                    <a:lnTo>
                      <a:pt x="6" y="59"/>
                    </a:lnTo>
                    <a:lnTo>
                      <a:pt x="2" y="51"/>
                    </a:lnTo>
                    <a:lnTo>
                      <a:pt x="0" y="36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12" y="42"/>
                    </a:lnTo>
                    <a:lnTo>
                      <a:pt x="14" y="49"/>
                    </a:lnTo>
                    <a:lnTo>
                      <a:pt x="18" y="53"/>
                    </a:lnTo>
                    <a:lnTo>
                      <a:pt x="24" y="55"/>
                    </a:lnTo>
                    <a:lnTo>
                      <a:pt x="24" y="55"/>
                    </a:lnTo>
                    <a:lnTo>
                      <a:pt x="30" y="55"/>
                    </a:lnTo>
                    <a:lnTo>
                      <a:pt x="34" y="51"/>
                    </a:lnTo>
                    <a:lnTo>
                      <a:pt x="38" y="49"/>
                    </a:lnTo>
                    <a:lnTo>
                      <a:pt x="40" y="44"/>
                    </a:lnTo>
                    <a:lnTo>
                      <a:pt x="40" y="44"/>
                    </a:lnTo>
                    <a:lnTo>
                      <a:pt x="40" y="38"/>
                    </a:lnTo>
                    <a:lnTo>
                      <a:pt x="40" y="0"/>
                    </a:lnTo>
                    <a:lnTo>
                      <a:pt x="52" y="0"/>
                    </a:lnTo>
                    <a:lnTo>
                      <a:pt x="52" y="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4" name="Freeform 46">
                <a:extLst>
                  <a:ext uri="{FF2B5EF4-FFF2-40B4-BE49-F238E27FC236}">
                    <a16:creationId xmlns:a16="http://schemas.microsoft.com/office/drawing/2014/main" id="{AA59CA8B-9603-DF47-AFE5-FA2CE02DB0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5888" y="2995613"/>
                <a:ext cx="561975" cy="642938"/>
              </a:xfrm>
              <a:custGeom>
                <a:avLst/>
                <a:gdLst>
                  <a:gd name="T0" fmla="*/ 332 w 354"/>
                  <a:gd name="T1" fmla="*/ 324 h 405"/>
                  <a:gd name="T2" fmla="*/ 304 w 354"/>
                  <a:gd name="T3" fmla="*/ 360 h 405"/>
                  <a:gd name="T4" fmla="*/ 280 w 354"/>
                  <a:gd name="T5" fmla="*/ 379 h 405"/>
                  <a:gd name="T6" fmla="*/ 250 w 354"/>
                  <a:gd name="T7" fmla="*/ 393 h 405"/>
                  <a:gd name="T8" fmla="*/ 202 w 354"/>
                  <a:gd name="T9" fmla="*/ 405 h 405"/>
                  <a:gd name="T10" fmla="*/ 164 w 354"/>
                  <a:gd name="T11" fmla="*/ 403 h 405"/>
                  <a:gd name="T12" fmla="*/ 108 w 354"/>
                  <a:gd name="T13" fmla="*/ 389 h 405"/>
                  <a:gd name="T14" fmla="*/ 76 w 354"/>
                  <a:gd name="T15" fmla="*/ 371 h 405"/>
                  <a:gd name="T16" fmla="*/ 50 w 354"/>
                  <a:gd name="T17" fmla="*/ 346 h 405"/>
                  <a:gd name="T18" fmla="*/ 20 w 354"/>
                  <a:gd name="T19" fmla="*/ 300 h 405"/>
                  <a:gd name="T20" fmla="*/ 8 w 354"/>
                  <a:gd name="T21" fmla="*/ 264 h 405"/>
                  <a:gd name="T22" fmla="*/ 0 w 354"/>
                  <a:gd name="T23" fmla="*/ 204 h 405"/>
                  <a:gd name="T24" fmla="*/ 4 w 354"/>
                  <a:gd name="T25" fmla="*/ 161 h 405"/>
                  <a:gd name="T26" fmla="*/ 14 w 354"/>
                  <a:gd name="T27" fmla="*/ 123 h 405"/>
                  <a:gd name="T28" fmla="*/ 38 w 354"/>
                  <a:gd name="T29" fmla="*/ 73 h 405"/>
                  <a:gd name="T30" fmla="*/ 62 w 354"/>
                  <a:gd name="T31" fmla="*/ 47 h 405"/>
                  <a:gd name="T32" fmla="*/ 108 w 354"/>
                  <a:gd name="T33" fmla="*/ 17 h 405"/>
                  <a:gd name="T34" fmla="*/ 146 w 354"/>
                  <a:gd name="T35" fmla="*/ 5 h 405"/>
                  <a:gd name="T36" fmla="*/ 188 w 354"/>
                  <a:gd name="T37" fmla="*/ 0 h 405"/>
                  <a:gd name="T38" fmla="*/ 250 w 354"/>
                  <a:gd name="T39" fmla="*/ 9 h 405"/>
                  <a:gd name="T40" fmla="*/ 290 w 354"/>
                  <a:gd name="T41" fmla="*/ 29 h 405"/>
                  <a:gd name="T42" fmla="*/ 312 w 354"/>
                  <a:gd name="T43" fmla="*/ 47 h 405"/>
                  <a:gd name="T44" fmla="*/ 338 w 354"/>
                  <a:gd name="T45" fmla="*/ 81 h 405"/>
                  <a:gd name="T46" fmla="*/ 350 w 354"/>
                  <a:gd name="T47" fmla="*/ 109 h 405"/>
                  <a:gd name="T48" fmla="*/ 280 w 354"/>
                  <a:gd name="T49" fmla="*/ 141 h 405"/>
                  <a:gd name="T50" fmla="*/ 268 w 354"/>
                  <a:gd name="T51" fmla="*/ 109 h 405"/>
                  <a:gd name="T52" fmla="*/ 248 w 354"/>
                  <a:gd name="T53" fmla="*/ 85 h 405"/>
                  <a:gd name="T54" fmla="*/ 220 w 354"/>
                  <a:gd name="T55" fmla="*/ 69 h 405"/>
                  <a:gd name="T56" fmla="*/ 186 w 354"/>
                  <a:gd name="T57" fmla="*/ 65 h 405"/>
                  <a:gd name="T58" fmla="*/ 160 w 354"/>
                  <a:gd name="T59" fmla="*/ 67 h 405"/>
                  <a:gd name="T60" fmla="*/ 138 w 354"/>
                  <a:gd name="T61" fmla="*/ 77 h 405"/>
                  <a:gd name="T62" fmla="*/ 110 w 354"/>
                  <a:gd name="T63" fmla="*/ 99 h 405"/>
                  <a:gd name="T64" fmla="*/ 92 w 354"/>
                  <a:gd name="T65" fmla="*/ 129 h 405"/>
                  <a:gd name="T66" fmla="*/ 80 w 354"/>
                  <a:gd name="T67" fmla="*/ 177 h 405"/>
                  <a:gd name="T68" fmla="*/ 80 w 354"/>
                  <a:gd name="T69" fmla="*/ 228 h 405"/>
                  <a:gd name="T70" fmla="*/ 92 w 354"/>
                  <a:gd name="T71" fmla="*/ 276 h 405"/>
                  <a:gd name="T72" fmla="*/ 110 w 354"/>
                  <a:gd name="T73" fmla="*/ 306 h 405"/>
                  <a:gd name="T74" fmla="*/ 136 w 354"/>
                  <a:gd name="T75" fmla="*/ 328 h 405"/>
                  <a:gd name="T76" fmla="*/ 158 w 354"/>
                  <a:gd name="T77" fmla="*/ 338 h 405"/>
                  <a:gd name="T78" fmla="*/ 184 w 354"/>
                  <a:gd name="T79" fmla="*/ 340 h 405"/>
                  <a:gd name="T80" fmla="*/ 222 w 354"/>
                  <a:gd name="T81" fmla="*/ 334 h 405"/>
                  <a:gd name="T82" fmla="*/ 250 w 354"/>
                  <a:gd name="T83" fmla="*/ 314 h 405"/>
                  <a:gd name="T84" fmla="*/ 270 w 354"/>
                  <a:gd name="T85" fmla="*/ 284 h 405"/>
                  <a:gd name="T86" fmla="*/ 354 w 354"/>
                  <a:gd name="T87" fmla="*/ 246 h 405"/>
                  <a:gd name="T88" fmla="*/ 350 w 354"/>
                  <a:gd name="T89" fmla="*/ 280 h 405"/>
                  <a:gd name="T90" fmla="*/ 340 w 354"/>
                  <a:gd name="T91" fmla="*/ 31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54" h="405">
                    <a:moveTo>
                      <a:pt x="340" y="310"/>
                    </a:moveTo>
                    <a:lnTo>
                      <a:pt x="340" y="310"/>
                    </a:lnTo>
                    <a:lnTo>
                      <a:pt x="332" y="324"/>
                    </a:lnTo>
                    <a:lnTo>
                      <a:pt x="324" y="336"/>
                    </a:lnTo>
                    <a:lnTo>
                      <a:pt x="314" y="348"/>
                    </a:lnTo>
                    <a:lnTo>
                      <a:pt x="304" y="360"/>
                    </a:lnTo>
                    <a:lnTo>
                      <a:pt x="304" y="360"/>
                    </a:lnTo>
                    <a:lnTo>
                      <a:pt x="292" y="371"/>
                    </a:lnTo>
                    <a:lnTo>
                      <a:pt x="280" y="379"/>
                    </a:lnTo>
                    <a:lnTo>
                      <a:pt x="266" y="387"/>
                    </a:lnTo>
                    <a:lnTo>
                      <a:pt x="250" y="393"/>
                    </a:lnTo>
                    <a:lnTo>
                      <a:pt x="250" y="393"/>
                    </a:lnTo>
                    <a:lnTo>
                      <a:pt x="236" y="399"/>
                    </a:lnTo>
                    <a:lnTo>
                      <a:pt x="220" y="401"/>
                    </a:lnTo>
                    <a:lnTo>
                      <a:pt x="202" y="405"/>
                    </a:lnTo>
                    <a:lnTo>
                      <a:pt x="186" y="405"/>
                    </a:lnTo>
                    <a:lnTo>
                      <a:pt x="186" y="405"/>
                    </a:lnTo>
                    <a:lnTo>
                      <a:pt x="164" y="403"/>
                    </a:lnTo>
                    <a:lnTo>
                      <a:pt x="144" y="401"/>
                    </a:lnTo>
                    <a:lnTo>
                      <a:pt x="126" y="397"/>
                    </a:lnTo>
                    <a:lnTo>
                      <a:pt x="108" y="389"/>
                    </a:lnTo>
                    <a:lnTo>
                      <a:pt x="108" y="389"/>
                    </a:lnTo>
                    <a:lnTo>
                      <a:pt x="92" y="381"/>
                    </a:lnTo>
                    <a:lnTo>
                      <a:pt x="76" y="371"/>
                    </a:lnTo>
                    <a:lnTo>
                      <a:pt x="62" y="358"/>
                    </a:lnTo>
                    <a:lnTo>
                      <a:pt x="50" y="346"/>
                    </a:lnTo>
                    <a:lnTo>
                      <a:pt x="50" y="346"/>
                    </a:lnTo>
                    <a:lnTo>
                      <a:pt x="38" y="332"/>
                    </a:lnTo>
                    <a:lnTo>
                      <a:pt x="28" y="316"/>
                    </a:lnTo>
                    <a:lnTo>
                      <a:pt x="20" y="300"/>
                    </a:lnTo>
                    <a:lnTo>
                      <a:pt x="14" y="282"/>
                    </a:lnTo>
                    <a:lnTo>
                      <a:pt x="14" y="282"/>
                    </a:lnTo>
                    <a:lnTo>
                      <a:pt x="8" y="264"/>
                    </a:lnTo>
                    <a:lnTo>
                      <a:pt x="4" y="244"/>
                    </a:lnTo>
                    <a:lnTo>
                      <a:pt x="2" y="224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2" y="181"/>
                    </a:lnTo>
                    <a:lnTo>
                      <a:pt x="4" y="161"/>
                    </a:lnTo>
                    <a:lnTo>
                      <a:pt x="8" y="143"/>
                    </a:lnTo>
                    <a:lnTo>
                      <a:pt x="14" y="123"/>
                    </a:lnTo>
                    <a:lnTo>
                      <a:pt x="14" y="123"/>
                    </a:lnTo>
                    <a:lnTo>
                      <a:pt x="20" y="105"/>
                    </a:lnTo>
                    <a:lnTo>
                      <a:pt x="28" y="89"/>
                    </a:lnTo>
                    <a:lnTo>
                      <a:pt x="38" y="73"/>
                    </a:lnTo>
                    <a:lnTo>
                      <a:pt x="50" y="59"/>
                    </a:lnTo>
                    <a:lnTo>
                      <a:pt x="50" y="59"/>
                    </a:lnTo>
                    <a:lnTo>
                      <a:pt x="62" y="47"/>
                    </a:lnTo>
                    <a:lnTo>
                      <a:pt x="76" y="35"/>
                    </a:lnTo>
                    <a:lnTo>
                      <a:pt x="92" y="25"/>
                    </a:lnTo>
                    <a:lnTo>
                      <a:pt x="108" y="17"/>
                    </a:lnTo>
                    <a:lnTo>
                      <a:pt x="108" y="17"/>
                    </a:lnTo>
                    <a:lnTo>
                      <a:pt x="126" y="9"/>
                    </a:lnTo>
                    <a:lnTo>
                      <a:pt x="146" y="5"/>
                    </a:lnTo>
                    <a:lnTo>
                      <a:pt x="166" y="0"/>
                    </a:lnTo>
                    <a:lnTo>
                      <a:pt x="188" y="0"/>
                    </a:lnTo>
                    <a:lnTo>
                      <a:pt x="188" y="0"/>
                    </a:lnTo>
                    <a:lnTo>
                      <a:pt x="220" y="3"/>
                    </a:lnTo>
                    <a:lnTo>
                      <a:pt x="250" y="9"/>
                    </a:lnTo>
                    <a:lnTo>
                      <a:pt x="250" y="9"/>
                    </a:lnTo>
                    <a:lnTo>
                      <a:pt x="264" y="15"/>
                    </a:lnTo>
                    <a:lnTo>
                      <a:pt x="278" y="21"/>
                    </a:lnTo>
                    <a:lnTo>
                      <a:pt x="290" y="29"/>
                    </a:lnTo>
                    <a:lnTo>
                      <a:pt x="302" y="37"/>
                    </a:lnTo>
                    <a:lnTo>
                      <a:pt x="302" y="37"/>
                    </a:lnTo>
                    <a:lnTo>
                      <a:pt x="312" y="47"/>
                    </a:lnTo>
                    <a:lnTo>
                      <a:pt x="322" y="57"/>
                    </a:lnTo>
                    <a:lnTo>
                      <a:pt x="330" y="69"/>
                    </a:lnTo>
                    <a:lnTo>
                      <a:pt x="338" y="81"/>
                    </a:lnTo>
                    <a:lnTo>
                      <a:pt x="338" y="81"/>
                    </a:lnTo>
                    <a:lnTo>
                      <a:pt x="344" y="95"/>
                    </a:lnTo>
                    <a:lnTo>
                      <a:pt x="350" y="109"/>
                    </a:lnTo>
                    <a:lnTo>
                      <a:pt x="352" y="125"/>
                    </a:lnTo>
                    <a:lnTo>
                      <a:pt x="354" y="141"/>
                    </a:lnTo>
                    <a:lnTo>
                      <a:pt x="280" y="141"/>
                    </a:lnTo>
                    <a:lnTo>
                      <a:pt x="280" y="141"/>
                    </a:lnTo>
                    <a:lnTo>
                      <a:pt x="276" y="125"/>
                    </a:lnTo>
                    <a:lnTo>
                      <a:pt x="268" y="109"/>
                    </a:lnTo>
                    <a:lnTo>
                      <a:pt x="268" y="109"/>
                    </a:lnTo>
                    <a:lnTo>
                      <a:pt x="260" y="97"/>
                    </a:lnTo>
                    <a:lnTo>
                      <a:pt x="248" y="85"/>
                    </a:lnTo>
                    <a:lnTo>
                      <a:pt x="248" y="85"/>
                    </a:lnTo>
                    <a:lnTo>
                      <a:pt x="234" y="77"/>
                    </a:lnTo>
                    <a:lnTo>
                      <a:pt x="220" y="69"/>
                    </a:lnTo>
                    <a:lnTo>
                      <a:pt x="220" y="69"/>
                    </a:lnTo>
                    <a:lnTo>
                      <a:pt x="204" y="65"/>
                    </a:lnTo>
                    <a:lnTo>
                      <a:pt x="186" y="65"/>
                    </a:lnTo>
                    <a:lnTo>
                      <a:pt x="186" y="65"/>
                    </a:lnTo>
                    <a:lnTo>
                      <a:pt x="172" y="65"/>
                    </a:lnTo>
                    <a:lnTo>
                      <a:pt x="160" y="67"/>
                    </a:lnTo>
                    <a:lnTo>
                      <a:pt x="148" y="71"/>
                    </a:lnTo>
                    <a:lnTo>
                      <a:pt x="138" y="77"/>
                    </a:lnTo>
                    <a:lnTo>
                      <a:pt x="138" y="77"/>
                    </a:lnTo>
                    <a:lnTo>
                      <a:pt x="128" y="83"/>
                    </a:lnTo>
                    <a:lnTo>
                      <a:pt x="118" y="91"/>
                    </a:lnTo>
                    <a:lnTo>
                      <a:pt x="110" y="99"/>
                    </a:lnTo>
                    <a:lnTo>
                      <a:pt x="104" y="109"/>
                    </a:lnTo>
                    <a:lnTo>
                      <a:pt x="104" y="109"/>
                    </a:lnTo>
                    <a:lnTo>
                      <a:pt x="92" y="129"/>
                    </a:lnTo>
                    <a:lnTo>
                      <a:pt x="84" y="153"/>
                    </a:lnTo>
                    <a:lnTo>
                      <a:pt x="84" y="153"/>
                    </a:lnTo>
                    <a:lnTo>
                      <a:pt x="80" y="177"/>
                    </a:lnTo>
                    <a:lnTo>
                      <a:pt x="78" y="204"/>
                    </a:lnTo>
                    <a:lnTo>
                      <a:pt x="78" y="204"/>
                    </a:lnTo>
                    <a:lnTo>
                      <a:pt x="80" y="228"/>
                    </a:lnTo>
                    <a:lnTo>
                      <a:pt x="84" y="252"/>
                    </a:lnTo>
                    <a:lnTo>
                      <a:pt x="84" y="252"/>
                    </a:lnTo>
                    <a:lnTo>
                      <a:pt x="92" y="276"/>
                    </a:lnTo>
                    <a:lnTo>
                      <a:pt x="102" y="296"/>
                    </a:lnTo>
                    <a:lnTo>
                      <a:pt x="102" y="296"/>
                    </a:lnTo>
                    <a:lnTo>
                      <a:pt x="110" y="306"/>
                    </a:lnTo>
                    <a:lnTo>
                      <a:pt x="118" y="314"/>
                    </a:lnTo>
                    <a:lnTo>
                      <a:pt x="126" y="322"/>
                    </a:lnTo>
                    <a:lnTo>
                      <a:pt x="136" y="328"/>
                    </a:lnTo>
                    <a:lnTo>
                      <a:pt x="136" y="328"/>
                    </a:lnTo>
                    <a:lnTo>
                      <a:pt x="146" y="334"/>
                    </a:lnTo>
                    <a:lnTo>
                      <a:pt x="158" y="338"/>
                    </a:lnTo>
                    <a:lnTo>
                      <a:pt x="170" y="340"/>
                    </a:lnTo>
                    <a:lnTo>
                      <a:pt x="184" y="340"/>
                    </a:lnTo>
                    <a:lnTo>
                      <a:pt x="184" y="340"/>
                    </a:lnTo>
                    <a:lnTo>
                      <a:pt x="204" y="338"/>
                    </a:lnTo>
                    <a:lnTo>
                      <a:pt x="222" y="334"/>
                    </a:lnTo>
                    <a:lnTo>
                      <a:pt x="222" y="334"/>
                    </a:lnTo>
                    <a:lnTo>
                      <a:pt x="238" y="324"/>
                    </a:lnTo>
                    <a:lnTo>
                      <a:pt x="250" y="314"/>
                    </a:lnTo>
                    <a:lnTo>
                      <a:pt x="250" y="314"/>
                    </a:lnTo>
                    <a:lnTo>
                      <a:pt x="262" y="300"/>
                    </a:lnTo>
                    <a:lnTo>
                      <a:pt x="270" y="284"/>
                    </a:lnTo>
                    <a:lnTo>
                      <a:pt x="270" y="284"/>
                    </a:lnTo>
                    <a:lnTo>
                      <a:pt x="276" y="264"/>
                    </a:lnTo>
                    <a:lnTo>
                      <a:pt x="280" y="246"/>
                    </a:lnTo>
                    <a:lnTo>
                      <a:pt x="354" y="246"/>
                    </a:lnTo>
                    <a:lnTo>
                      <a:pt x="354" y="246"/>
                    </a:lnTo>
                    <a:lnTo>
                      <a:pt x="354" y="262"/>
                    </a:lnTo>
                    <a:lnTo>
                      <a:pt x="350" y="280"/>
                    </a:lnTo>
                    <a:lnTo>
                      <a:pt x="346" y="294"/>
                    </a:lnTo>
                    <a:lnTo>
                      <a:pt x="340" y="310"/>
                    </a:lnTo>
                    <a:lnTo>
                      <a:pt x="340" y="3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5" name="Freeform 47">
                <a:extLst>
                  <a:ext uri="{FF2B5EF4-FFF2-40B4-BE49-F238E27FC236}">
                    <a16:creationId xmlns:a16="http://schemas.microsoft.com/office/drawing/2014/main" id="{02D36DDE-134F-CD41-8373-6C1FD8A8B34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51363" y="3171826"/>
                <a:ext cx="469900" cy="463550"/>
              </a:xfrm>
              <a:custGeom>
                <a:avLst/>
                <a:gdLst>
                  <a:gd name="T0" fmla="*/ 226 w 296"/>
                  <a:gd name="T1" fmla="*/ 256 h 292"/>
                  <a:gd name="T2" fmla="*/ 218 w 296"/>
                  <a:gd name="T3" fmla="*/ 264 h 292"/>
                  <a:gd name="T4" fmla="*/ 200 w 296"/>
                  <a:gd name="T5" fmla="*/ 278 h 292"/>
                  <a:gd name="T6" fmla="*/ 190 w 296"/>
                  <a:gd name="T7" fmla="*/ 282 h 292"/>
                  <a:gd name="T8" fmla="*/ 166 w 296"/>
                  <a:gd name="T9" fmla="*/ 290 h 292"/>
                  <a:gd name="T10" fmla="*/ 140 w 296"/>
                  <a:gd name="T11" fmla="*/ 292 h 292"/>
                  <a:gd name="T12" fmla="*/ 110 w 296"/>
                  <a:gd name="T13" fmla="*/ 288 h 292"/>
                  <a:gd name="T14" fmla="*/ 84 w 296"/>
                  <a:gd name="T15" fmla="*/ 280 h 292"/>
                  <a:gd name="T16" fmla="*/ 72 w 296"/>
                  <a:gd name="T17" fmla="*/ 276 h 292"/>
                  <a:gd name="T18" fmla="*/ 50 w 296"/>
                  <a:gd name="T19" fmla="*/ 260 h 292"/>
                  <a:gd name="T20" fmla="*/ 40 w 296"/>
                  <a:gd name="T21" fmla="*/ 251 h 292"/>
                  <a:gd name="T22" fmla="*/ 24 w 296"/>
                  <a:gd name="T23" fmla="*/ 229 h 292"/>
                  <a:gd name="T24" fmla="*/ 10 w 296"/>
                  <a:gd name="T25" fmla="*/ 205 h 292"/>
                  <a:gd name="T26" fmla="*/ 6 w 296"/>
                  <a:gd name="T27" fmla="*/ 191 h 292"/>
                  <a:gd name="T28" fmla="*/ 2 w 296"/>
                  <a:gd name="T29" fmla="*/ 163 h 292"/>
                  <a:gd name="T30" fmla="*/ 0 w 296"/>
                  <a:gd name="T31" fmla="*/ 149 h 292"/>
                  <a:gd name="T32" fmla="*/ 2 w 296"/>
                  <a:gd name="T33" fmla="*/ 119 h 292"/>
                  <a:gd name="T34" fmla="*/ 10 w 296"/>
                  <a:gd name="T35" fmla="*/ 89 h 292"/>
                  <a:gd name="T36" fmla="*/ 16 w 296"/>
                  <a:gd name="T37" fmla="*/ 77 h 292"/>
                  <a:gd name="T38" fmla="*/ 30 w 296"/>
                  <a:gd name="T39" fmla="*/ 52 h 292"/>
                  <a:gd name="T40" fmla="*/ 40 w 296"/>
                  <a:gd name="T41" fmla="*/ 42 h 292"/>
                  <a:gd name="T42" fmla="*/ 60 w 296"/>
                  <a:gd name="T43" fmla="*/ 24 h 292"/>
                  <a:gd name="T44" fmla="*/ 84 w 296"/>
                  <a:gd name="T45" fmla="*/ 12 h 292"/>
                  <a:gd name="T46" fmla="*/ 98 w 296"/>
                  <a:gd name="T47" fmla="*/ 6 h 292"/>
                  <a:gd name="T48" fmla="*/ 126 w 296"/>
                  <a:gd name="T49" fmla="*/ 0 h 292"/>
                  <a:gd name="T50" fmla="*/ 142 w 296"/>
                  <a:gd name="T51" fmla="*/ 0 h 292"/>
                  <a:gd name="T52" fmla="*/ 190 w 296"/>
                  <a:gd name="T53" fmla="*/ 8 h 292"/>
                  <a:gd name="T54" fmla="*/ 210 w 296"/>
                  <a:gd name="T55" fmla="*/ 18 h 292"/>
                  <a:gd name="T56" fmla="*/ 226 w 296"/>
                  <a:gd name="T57" fmla="*/ 8 h 292"/>
                  <a:gd name="T58" fmla="*/ 296 w 296"/>
                  <a:gd name="T59" fmla="*/ 284 h 292"/>
                  <a:gd name="T60" fmla="*/ 226 w 296"/>
                  <a:gd name="T61" fmla="*/ 105 h 292"/>
                  <a:gd name="T62" fmla="*/ 226 w 296"/>
                  <a:gd name="T63" fmla="*/ 93 h 292"/>
                  <a:gd name="T64" fmla="*/ 220 w 296"/>
                  <a:gd name="T65" fmla="*/ 83 h 292"/>
                  <a:gd name="T66" fmla="*/ 202 w 296"/>
                  <a:gd name="T67" fmla="*/ 66 h 292"/>
                  <a:gd name="T68" fmla="*/ 190 w 296"/>
                  <a:gd name="T69" fmla="*/ 60 h 292"/>
                  <a:gd name="T70" fmla="*/ 178 w 296"/>
                  <a:gd name="T71" fmla="*/ 56 h 292"/>
                  <a:gd name="T72" fmla="*/ 156 w 296"/>
                  <a:gd name="T73" fmla="*/ 52 h 292"/>
                  <a:gd name="T74" fmla="*/ 134 w 296"/>
                  <a:gd name="T75" fmla="*/ 54 h 292"/>
                  <a:gd name="T76" fmla="*/ 116 w 296"/>
                  <a:gd name="T77" fmla="*/ 60 h 292"/>
                  <a:gd name="T78" fmla="*/ 90 w 296"/>
                  <a:gd name="T79" fmla="*/ 81 h 292"/>
                  <a:gd name="T80" fmla="*/ 80 w 296"/>
                  <a:gd name="T81" fmla="*/ 95 h 292"/>
                  <a:gd name="T82" fmla="*/ 74 w 296"/>
                  <a:gd name="T83" fmla="*/ 111 h 292"/>
                  <a:gd name="T84" fmla="*/ 70 w 296"/>
                  <a:gd name="T85" fmla="*/ 149 h 292"/>
                  <a:gd name="T86" fmla="*/ 72 w 296"/>
                  <a:gd name="T87" fmla="*/ 167 h 292"/>
                  <a:gd name="T88" fmla="*/ 82 w 296"/>
                  <a:gd name="T89" fmla="*/ 199 h 292"/>
                  <a:gd name="T90" fmla="*/ 90 w 296"/>
                  <a:gd name="T91" fmla="*/ 213 h 292"/>
                  <a:gd name="T92" fmla="*/ 116 w 296"/>
                  <a:gd name="T93" fmla="*/ 233 h 292"/>
                  <a:gd name="T94" fmla="*/ 152 w 296"/>
                  <a:gd name="T95" fmla="*/ 239 h 292"/>
                  <a:gd name="T96" fmla="*/ 166 w 296"/>
                  <a:gd name="T97" fmla="*/ 237 h 292"/>
                  <a:gd name="T98" fmla="*/ 178 w 296"/>
                  <a:gd name="T99" fmla="*/ 235 h 292"/>
                  <a:gd name="T100" fmla="*/ 202 w 296"/>
                  <a:gd name="T101" fmla="*/ 223 h 292"/>
                  <a:gd name="T102" fmla="*/ 212 w 296"/>
                  <a:gd name="T103" fmla="*/ 215 h 292"/>
                  <a:gd name="T104" fmla="*/ 220 w 296"/>
                  <a:gd name="T105" fmla="*/ 205 h 292"/>
                  <a:gd name="T106" fmla="*/ 226 w 296"/>
                  <a:gd name="T107" fmla="*/ 1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6" h="292">
                    <a:moveTo>
                      <a:pt x="226" y="284"/>
                    </a:moveTo>
                    <a:lnTo>
                      <a:pt x="226" y="256"/>
                    </a:lnTo>
                    <a:lnTo>
                      <a:pt x="226" y="256"/>
                    </a:lnTo>
                    <a:lnTo>
                      <a:pt x="218" y="264"/>
                    </a:lnTo>
                    <a:lnTo>
                      <a:pt x="210" y="272"/>
                    </a:lnTo>
                    <a:lnTo>
                      <a:pt x="200" y="278"/>
                    </a:lnTo>
                    <a:lnTo>
                      <a:pt x="190" y="282"/>
                    </a:lnTo>
                    <a:lnTo>
                      <a:pt x="190" y="282"/>
                    </a:lnTo>
                    <a:lnTo>
                      <a:pt x="178" y="286"/>
                    </a:lnTo>
                    <a:lnTo>
                      <a:pt x="166" y="290"/>
                    </a:lnTo>
                    <a:lnTo>
                      <a:pt x="140" y="292"/>
                    </a:lnTo>
                    <a:lnTo>
                      <a:pt x="140" y="292"/>
                    </a:lnTo>
                    <a:lnTo>
                      <a:pt x="124" y="290"/>
                    </a:lnTo>
                    <a:lnTo>
                      <a:pt x="110" y="288"/>
                    </a:lnTo>
                    <a:lnTo>
                      <a:pt x="96" y="286"/>
                    </a:lnTo>
                    <a:lnTo>
                      <a:pt x="84" y="280"/>
                    </a:lnTo>
                    <a:lnTo>
                      <a:pt x="84" y="280"/>
                    </a:lnTo>
                    <a:lnTo>
                      <a:pt x="72" y="276"/>
                    </a:lnTo>
                    <a:lnTo>
                      <a:pt x="60" y="268"/>
                    </a:lnTo>
                    <a:lnTo>
                      <a:pt x="50" y="260"/>
                    </a:lnTo>
                    <a:lnTo>
                      <a:pt x="40" y="251"/>
                    </a:lnTo>
                    <a:lnTo>
                      <a:pt x="40" y="251"/>
                    </a:lnTo>
                    <a:lnTo>
                      <a:pt x="30" y="241"/>
                    </a:lnTo>
                    <a:lnTo>
                      <a:pt x="24" y="229"/>
                    </a:lnTo>
                    <a:lnTo>
                      <a:pt x="16" y="217"/>
                    </a:lnTo>
                    <a:lnTo>
                      <a:pt x="10" y="205"/>
                    </a:lnTo>
                    <a:lnTo>
                      <a:pt x="10" y="205"/>
                    </a:lnTo>
                    <a:lnTo>
                      <a:pt x="6" y="191"/>
                    </a:lnTo>
                    <a:lnTo>
                      <a:pt x="4" y="179"/>
                    </a:lnTo>
                    <a:lnTo>
                      <a:pt x="2" y="163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2" y="133"/>
                    </a:lnTo>
                    <a:lnTo>
                      <a:pt x="2" y="119"/>
                    </a:lnTo>
                    <a:lnTo>
                      <a:pt x="6" y="103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16" y="77"/>
                    </a:lnTo>
                    <a:lnTo>
                      <a:pt x="22" y="64"/>
                    </a:lnTo>
                    <a:lnTo>
                      <a:pt x="30" y="52"/>
                    </a:lnTo>
                    <a:lnTo>
                      <a:pt x="40" y="42"/>
                    </a:lnTo>
                    <a:lnTo>
                      <a:pt x="40" y="42"/>
                    </a:lnTo>
                    <a:lnTo>
                      <a:pt x="50" y="34"/>
                    </a:lnTo>
                    <a:lnTo>
                      <a:pt x="60" y="24"/>
                    </a:lnTo>
                    <a:lnTo>
                      <a:pt x="72" y="18"/>
                    </a:lnTo>
                    <a:lnTo>
                      <a:pt x="84" y="12"/>
                    </a:lnTo>
                    <a:lnTo>
                      <a:pt x="84" y="12"/>
                    </a:lnTo>
                    <a:lnTo>
                      <a:pt x="98" y="6"/>
                    </a:lnTo>
                    <a:lnTo>
                      <a:pt x="112" y="4"/>
                    </a:lnTo>
                    <a:lnTo>
                      <a:pt x="126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66" y="2"/>
                    </a:lnTo>
                    <a:lnTo>
                      <a:pt x="190" y="8"/>
                    </a:lnTo>
                    <a:lnTo>
                      <a:pt x="190" y="8"/>
                    </a:lnTo>
                    <a:lnTo>
                      <a:pt x="210" y="18"/>
                    </a:lnTo>
                    <a:lnTo>
                      <a:pt x="226" y="32"/>
                    </a:lnTo>
                    <a:lnTo>
                      <a:pt x="226" y="8"/>
                    </a:lnTo>
                    <a:lnTo>
                      <a:pt x="296" y="8"/>
                    </a:lnTo>
                    <a:lnTo>
                      <a:pt x="296" y="284"/>
                    </a:lnTo>
                    <a:lnTo>
                      <a:pt x="226" y="284"/>
                    </a:lnTo>
                    <a:close/>
                    <a:moveTo>
                      <a:pt x="226" y="105"/>
                    </a:moveTo>
                    <a:lnTo>
                      <a:pt x="226" y="105"/>
                    </a:lnTo>
                    <a:lnTo>
                      <a:pt x="226" y="93"/>
                    </a:lnTo>
                    <a:lnTo>
                      <a:pt x="220" y="83"/>
                    </a:lnTo>
                    <a:lnTo>
                      <a:pt x="220" y="83"/>
                    </a:lnTo>
                    <a:lnTo>
                      <a:pt x="212" y="75"/>
                    </a:lnTo>
                    <a:lnTo>
                      <a:pt x="202" y="66"/>
                    </a:lnTo>
                    <a:lnTo>
                      <a:pt x="202" y="66"/>
                    </a:lnTo>
                    <a:lnTo>
                      <a:pt x="190" y="60"/>
                    </a:lnTo>
                    <a:lnTo>
                      <a:pt x="178" y="56"/>
                    </a:lnTo>
                    <a:lnTo>
                      <a:pt x="178" y="56"/>
                    </a:lnTo>
                    <a:lnTo>
                      <a:pt x="166" y="54"/>
                    </a:lnTo>
                    <a:lnTo>
                      <a:pt x="156" y="52"/>
                    </a:lnTo>
                    <a:lnTo>
                      <a:pt x="156" y="52"/>
                    </a:lnTo>
                    <a:lnTo>
                      <a:pt x="134" y="54"/>
                    </a:lnTo>
                    <a:lnTo>
                      <a:pt x="116" y="60"/>
                    </a:lnTo>
                    <a:lnTo>
                      <a:pt x="116" y="60"/>
                    </a:lnTo>
                    <a:lnTo>
                      <a:pt x="102" y="68"/>
                    </a:lnTo>
                    <a:lnTo>
                      <a:pt x="90" y="81"/>
                    </a:lnTo>
                    <a:lnTo>
                      <a:pt x="90" y="81"/>
                    </a:lnTo>
                    <a:lnTo>
                      <a:pt x="80" y="95"/>
                    </a:lnTo>
                    <a:lnTo>
                      <a:pt x="74" y="111"/>
                    </a:lnTo>
                    <a:lnTo>
                      <a:pt x="74" y="111"/>
                    </a:lnTo>
                    <a:lnTo>
                      <a:pt x="72" y="129"/>
                    </a:lnTo>
                    <a:lnTo>
                      <a:pt x="70" y="149"/>
                    </a:lnTo>
                    <a:lnTo>
                      <a:pt x="70" y="149"/>
                    </a:lnTo>
                    <a:lnTo>
                      <a:pt x="72" y="167"/>
                    </a:lnTo>
                    <a:lnTo>
                      <a:pt x="76" y="185"/>
                    </a:lnTo>
                    <a:lnTo>
                      <a:pt x="82" y="199"/>
                    </a:lnTo>
                    <a:lnTo>
                      <a:pt x="90" y="213"/>
                    </a:lnTo>
                    <a:lnTo>
                      <a:pt x="90" y="213"/>
                    </a:lnTo>
                    <a:lnTo>
                      <a:pt x="102" y="225"/>
                    </a:lnTo>
                    <a:lnTo>
                      <a:pt x="116" y="233"/>
                    </a:lnTo>
                    <a:lnTo>
                      <a:pt x="132" y="237"/>
                    </a:lnTo>
                    <a:lnTo>
                      <a:pt x="152" y="239"/>
                    </a:lnTo>
                    <a:lnTo>
                      <a:pt x="152" y="239"/>
                    </a:lnTo>
                    <a:lnTo>
                      <a:pt x="166" y="237"/>
                    </a:lnTo>
                    <a:lnTo>
                      <a:pt x="178" y="235"/>
                    </a:lnTo>
                    <a:lnTo>
                      <a:pt x="178" y="235"/>
                    </a:lnTo>
                    <a:lnTo>
                      <a:pt x="192" y="229"/>
                    </a:lnTo>
                    <a:lnTo>
                      <a:pt x="202" y="223"/>
                    </a:lnTo>
                    <a:lnTo>
                      <a:pt x="202" y="223"/>
                    </a:lnTo>
                    <a:lnTo>
                      <a:pt x="212" y="215"/>
                    </a:lnTo>
                    <a:lnTo>
                      <a:pt x="220" y="205"/>
                    </a:lnTo>
                    <a:lnTo>
                      <a:pt x="220" y="205"/>
                    </a:lnTo>
                    <a:lnTo>
                      <a:pt x="226" y="193"/>
                    </a:lnTo>
                    <a:lnTo>
                      <a:pt x="226" y="179"/>
                    </a:lnTo>
                    <a:lnTo>
                      <a:pt x="226" y="10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6" name="Freeform 48">
                <a:extLst>
                  <a:ext uri="{FF2B5EF4-FFF2-40B4-BE49-F238E27FC236}">
                    <a16:creationId xmlns:a16="http://schemas.microsoft.com/office/drawing/2014/main" id="{50AB881D-09CE-964D-8E3C-685E384B8E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3338" y="3171826"/>
                <a:ext cx="280988" cy="450850"/>
              </a:xfrm>
              <a:custGeom>
                <a:avLst/>
                <a:gdLst>
                  <a:gd name="T0" fmla="*/ 133 w 177"/>
                  <a:gd name="T1" fmla="*/ 56 h 284"/>
                  <a:gd name="T2" fmla="*/ 133 w 177"/>
                  <a:gd name="T3" fmla="*/ 56 h 284"/>
                  <a:gd name="T4" fmla="*/ 117 w 177"/>
                  <a:gd name="T5" fmla="*/ 58 h 284"/>
                  <a:gd name="T6" fmla="*/ 103 w 177"/>
                  <a:gd name="T7" fmla="*/ 64 h 284"/>
                  <a:gd name="T8" fmla="*/ 103 w 177"/>
                  <a:gd name="T9" fmla="*/ 64 h 284"/>
                  <a:gd name="T10" fmla="*/ 93 w 177"/>
                  <a:gd name="T11" fmla="*/ 70 h 284"/>
                  <a:gd name="T12" fmla="*/ 85 w 177"/>
                  <a:gd name="T13" fmla="*/ 81 h 284"/>
                  <a:gd name="T14" fmla="*/ 85 w 177"/>
                  <a:gd name="T15" fmla="*/ 81 h 284"/>
                  <a:gd name="T16" fmla="*/ 78 w 177"/>
                  <a:gd name="T17" fmla="*/ 93 h 284"/>
                  <a:gd name="T18" fmla="*/ 74 w 177"/>
                  <a:gd name="T19" fmla="*/ 105 h 284"/>
                  <a:gd name="T20" fmla="*/ 74 w 177"/>
                  <a:gd name="T21" fmla="*/ 105 h 284"/>
                  <a:gd name="T22" fmla="*/ 72 w 177"/>
                  <a:gd name="T23" fmla="*/ 119 h 284"/>
                  <a:gd name="T24" fmla="*/ 70 w 177"/>
                  <a:gd name="T25" fmla="*/ 135 h 284"/>
                  <a:gd name="T26" fmla="*/ 70 w 177"/>
                  <a:gd name="T27" fmla="*/ 284 h 284"/>
                  <a:gd name="T28" fmla="*/ 0 w 177"/>
                  <a:gd name="T29" fmla="*/ 284 h 284"/>
                  <a:gd name="T30" fmla="*/ 0 w 177"/>
                  <a:gd name="T31" fmla="*/ 8 h 284"/>
                  <a:gd name="T32" fmla="*/ 70 w 177"/>
                  <a:gd name="T33" fmla="*/ 8 h 284"/>
                  <a:gd name="T34" fmla="*/ 70 w 177"/>
                  <a:gd name="T35" fmla="*/ 52 h 284"/>
                  <a:gd name="T36" fmla="*/ 70 w 177"/>
                  <a:gd name="T37" fmla="*/ 52 h 284"/>
                  <a:gd name="T38" fmla="*/ 78 w 177"/>
                  <a:gd name="T39" fmla="*/ 38 h 284"/>
                  <a:gd name="T40" fmla="*/ 87 w 177"/>
                  <a:gd name="T41" fmla="*/ 28 h 284"/>
                  <a:gd name="T42" fmla="*/ 97 w 177"/>
                  <a:gd name="T43" fmla="*/ 20 h 284"/>
                  <a:gd name="T44" fmla="*/ 107 w 177"/>
                  <a:gd name="T45" fmla="*/ 12 h 284"/>
                  <a:gd name="T46" fmla="*/ 107 w 177"/>
                  <a:gd name="T47" fmla="*/ 12 h 284"/>
                  <a:gd name="T48" fmla="*/ 119 w 177"/>
                  <a:gd name="T49" fmla="*/ 6 h 284"/>
                  <a:gd name="T50" fmla="*/ 133 w 177"/>
                  <a:gd name="T51" fmla="*/ 4 h 284"/>
                  <a:gd name="T52" fmla="*/ 147 w 177"/>
                  <a:gd name="T53" fmla="*/ 0 h 284"/>
                  <a:gd name="T54" fmla="*/ 161 w 177"/>
                  <a:gd name="T55" fmla="*/ 0 h 284"/>
                  <a:gd name="T56" fmla="*/ 161 w 177"/>
                  <a:gd name="T57" fmla="*/ 0 h 284"/>
                  <a:gd name="T58" fmla="*/ 169 w 177"/>
                  <a:gd name="T59" fmla="*/ 0 h 284"/>
                  <a:gd name="T60" fmla="*/ 169 w 177"/>
                  <a:gd name="T61" fmla="*/ 0 h 284"/>
                  <a:gd name="T62" fmla="*/ 177 w 177"/>
                  <a:gd name="T63" fmla="*/ 2 h 284"/>
                  <a:gd name="T64" fmla="*/ 133 w 177"/>
                  <a:gd name="T65" fmla="*/ 56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7" h="284">
                    <a:moveTo>
                      <a:pt x="133" y="56"/>
                    </a:moveTo>
                    <a:lnTo>
                      <a:pt x="133" y="56"/>
                    </a:lnTo>
                    <a:lnTo>
                      <a:pt x="117" y="58"/>
                    </a:lnTo>
                    <a:lnTo>
                      <a:pt x="103" y="64"/>
                    </a:lnTo>
                    <a:lnTo>
                      <a:pt x="103" y="64"/>
                    </a:lnTo>
                    <a:lnTo>
                      <a:pt x="93" y="70"/>
                    </a:lnTo>
                    <a:lnTo>
                      <a:pt x="85" y="81"/>
                    </a:lnTo>
                    <a:lnTo>
                      <a:pt x="85" y="81"/>
                    </a:lnTo>
                    <a:lnTo>
                      <a:pt x="78" y="93"/>
                    </a:lnTo>
                    <a:lnTo>
                      <a:pt x="74" y="105"/>
                    </a:lnTo>
                    <a:lnTo>
                      <a:pt x="74" y="105"/>
                    </a:lnTo>
                    <a:lnTo>
                      <a:pt x="72" y="119"/>
                    </a:lnTo>
                    <a:lnTo>
                      <a:pt x="70" y="135"/>
                    </a:lnTo>
                    <a:lnTo>
                      <a:pt x="70" y="284"/>
                    </a:lnTo>
                    <a:lnTo>
                      <a:pt x="0" y="284"/>
                    </a:lnTo>
                    <a:lnTo>
                      <a:pt x="0" y="8"/>
                    </a:lnTo>
                    <a:lnTo>
                      <a:pt x="70" y="8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8" y="38"/>
                    </a:lnTo>
                    <a:lnTo>
                      <a:pt x="87" y="28"/>
                    </a:lnTo>
                    <a:lnTo>
                      <a:pt x="97" y="20"/>
                    </a:lnTo>
                    <a:lnTo>
                      <a:pt x="107" y="12"/>
                    </a:lnTo>
                    <a:lnTo>
                      <a:pt x="107" y="12"/>
                    </a:lnTo>
                    <a:lnTo>
                      <a:pt x="119" y="6"/>
                    </a:lnTo>
                    <a:lnTo>
                      <a:pt x="133" y="4"/>
                    </a:lnTo>
                    <a:lnTo>
                      <a:pt x="147" y="0"/>
                    </a:lnTo>
                    <a:lnTo>
                      <a:pt x="161" y="0"/>
                    </a:lnTo>
                    <a:lnTo>
                      <a:pt x="161" y="0"/>
                    </a:lnTo>
                    <a:lnTo>
                      <a:pt x="169" y="0"/>
                    </a:lnTo>
                    <a:lnTo>
                      <a:pt x="169" y="0"/>
                    </a:lnTo>
                    <a:lnTo>
                      <a:pt x="177" y="2"/>
                    </a:lnTo>
                    <a:lnTo>
                      <a:pt x="133" y="5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7" name="Freeform 49">
                <a:extLst>
                  <a:ext uri="{FF2B5EF4-FFF2-40B4-BE49-F238E27FC236}">
                    <a16:creationId xmlns:a16="http://schemas.microsoft.com/office/drawing/2014/main" id="{25D3EB2C-0C3E-0541-82A8-56F9A3893E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49875" y="3009901"/>
                <a:ext cx="469900" cy="625475"/>
              </a:xfrm>
              <a:custGeom>
                <a:avLst/>
                <a:gdLst>
                  <a:gd name="T0" fmla="*/ 226 w 296"/>
                  <a:gd name="T1" fmla="*/ 358 h 394"/>
                  <a:gd name="T2" fmla="*/ 218 w 296"/>
                  <a:gd name="T3" fmla="*/ 366 h 394"/>
                  <a:gd name="T4" fmla="*/ 200 w 296"/>
                  <a:gd name="T5" fmla="*/ 380 h 394"/>
                  <a:gd name="T6" fmla="*/ 188 w 296"/>
                  <a:gd name="T7" fmla="*/ 384 h 394"/>
                  <a:gd name="T8" fmla="*/ 166 w 296"/>
                  <a:gd name="T9" fmla="*/ 392 h 394"/>
                  <a:gd name="T10" fmla="*/ 140 w 296"/>
                  <a:gd name="T11" fmla="*/ 394 h 394"/>
                  <a:gd name="T12" fmla="*/ 110 w 296"/>
                  <a:gd name="T13" fmla="*/ 390 h 394"/>
                  <a:gd name="T14" fmla="*/ 84 w 296"/>
                  <a:gd name="T15" fmla="*/ 382 h 394"/>
                  <a:gd name="T16" fmla="*/ 70 w 296"/>
                  <a:gd name="T17" fmla="*/ 378 h 394"/>
                  <a:gd name="T18" fmla="*/ 48 w 296"/>
                  <a:gd name="T19" fmla="*/ 362 h 394"/>
                  <a:gd name="T20" fmla="*/ 40 w 296"/>
                  <a:gd name="T21" fmla="*/ 353 h 394"/>
                  <a:gd name="T22" fmla="*/ 22 w 296"/>
                  <a:gd name="T23" fmla="*/ 331 h 394"/>
                  <a:gd name="T24" fmla="*/ 10 w 296"/>
                  <a:gd name="T25" fmla="*/ 307 h 394"/>
                  <a:gd name="T26" fmla="*/ 6 w 296"/>
                  <a:gd name="T27" fmla="*/ 293 h 394"/>
                  <a:gd name="T28" fmla="*/ 0 w 296"/>
                  <a:gd name="T29" fmla="*/ 265 h 394"/>
                  <a:gd name="T30" fmla="*/ 0 w 296"/>
                  <a:gd name="T31" fmla="*/ 251 h 394"/>
                  <a:gd name="T32" fmla="*/ 2 w 296"/>
                  <a:gd name="T33" fmla="*/ 221 h 394"/>
                  <a:gd name="T34" fmla="*/ 10 w 296"/>
                  <a:gd name="T35" fmla="*/ 191 h 394"/>
                  <a:gd name="T36" fmla="*/ 16 w 296"/>
                  <a:gd name="T37" fmla="*/ 179 h 394"/>
                  <a:gd name="T38" fmla="*/ 30 w 296"/>
                  <a:gd name="T39" fmla="*/ 154 h 394"/>
                  <a:gd name="T40" fmla="*/ 38 w 296"/>
                  <a:gd name="T41" fmla="*/ 144 h 394"/>
                  <a:gd name="T42" fmla="*/ 60 w 296"/>
                  <a:gd name="T43" fmla="*/ 126 h 394"/>
                  <a:gd name="T44" fmla="*/ 84 w 296"/>
                  <a:gd name="T45" fmla="*/ 114 h 394"/>
                  <a:gd name="T46" fmla="*/ 98 w 296"/>
                  <a:gd name="T47" fmla="*/ 108 h 394"/>
                  <a:gd name="T48" fmla="*/ 126 w 296"/>
                  <a:gd name="T49" fmla="*/ 102 h 394"/>
                  <a:gd name="T50" fmla="*/ 142 w 296"/>
                  <a:gd name="T51" fmla="*/ 102 h 394"/>
                  <a:gd name="T52" fmla="*/ 188 w 296"/>
                  <a:gd name="T53" fmla="*/ 110 h 394"/>
                  <a:gd name="T54" fmla="*/ 210 w 296"/>
                  <a:gd name="T55" fmla="*/ 120 h 394"/>
                  <a:gd name="T56" fmla="*/ 226 w 296"/>
                  <a:gd name="T57" fmla="*/ 0 h 394"/>
                  <a:gd name="T58" fmla="*/ 296 w 296"/>
                  <a:gd name="T59" fmla="*/ 386 h 394"/>
                  <a:gd name="T60" fmla="*/ 226 w 296"/>
                  <a:gd name="T61" fmla="*/ 207 h 394"/>
                  <a:gd name="T62" fmla="*/ 224 w 296"/>
                  <a:gd name="T63" fmla="*/ 195 h 394"/>
                  <a:gd name="T64" fmla="*/ 220 w 296"/>
                  <a:gd name="T65" fmla="*/ 185 h 394"/>
                  <a:gd name="T66" fmla="*/ 202 w 296"/>
                  <a:gd name="T67" fmla="*/ 168 h 394"/>
                  <a:gd name="T68" fmla="*/ 190 w 296"/>
                  <a:gd name="T69" fmla="*/ 162 h 394"/>
                  <a:gd name="T70" fmla="*/ 178 w 296"/>
                  <a:gd name="T71" fmla="*/ 158 h 394"/>
                  <a:gd name="T72" fmla="*/ 156 w 296"/>
                  <a:gd name="T73" fmla="*/ 154 h 394"/>
                  <a:gd name="T74" fmla="*/ 134 w 296"/>
                  <a:gd name="T75" fmla="*/ 156 h 394"/>
                  <a:gd name="T76" fmla="*/ 116 w 296"/>
                  <a:gd name="T77" fmla="*/ 162 h 394"/>
                  <a:gd name="T78" fmla="*/ 90 w 296"/>
                  <a:gd name="T79" fmla="*/ 183 h 394"/>
                  <a:gd name="T80" fmla="*/ 80 w 296"/>
                  <a:gd name="T81" fmla="*/ 197 h 394"/>
                  <a:gd name="T82" fmla="*/ 74 w 296"/>
                  <a:gd name="T83" fmla="*/ 213 h 394"/>
                  <a:gd name="T84" fmla="*/ 70 w 296"/>
                  <a:gd name="T85" fmla="*/ 251 h 394"/>
                  <a:gd name="T86" fmla="*/ 72 w 296"/>
                  <a:gd name="T87" fmla="*/ 269 h 394"/>
                  <a:gd name="T88" fmla="*/ 82 w 296"/>
                  <a:gd name="T89" fmla="*/ 301 h 394"/>
                  <a:gd name="T90" fmla="*/ 90 w 296"/>
                  <a:gd name="T91" fmla="*/ 315 h 394"/>
                  <a:gd name="T92" fmla="*/ 116 w 296"/>
                  <a:gd name="T93" fmla="*/ 335 h 394"/>
                  <a:gd name="T94" fmla="*/ 152 w 296"/>
                  <a:gd name="T95" fmla="*/ 341 h 394"/>
                  <a:gd name="T96" fmla="*/ 166 w 296"/>
                  <a:gd name="T97" fmla="*/ 339 h 394"/>
                  <a:gd name="T98" fmla="*/ 178 w 296"/>
                  <a:gd name="T99" fmla="*/ 337 h 394"/>
                  <a:gd name="T100" fmla="*/ 202 w 296"/>
                  <a:gd name="T101" fmla="*/ 325 h 394"/>
                  <a:gd name="T102" fmla="*/ 212 w 296"/>
                  <a:gd name="T103" fmla="*/ 317 h 394"/>
                  <a:gd name="T104" fmla="*/ 220 w 296"/>
                  <a:gd name="T105" fmla="*/ 307 h 394"/>
                  <a:gd name="T106" fmla="*/ 226 w 296"/>
                  <a:gd name="T107" fmla="*/ 281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6" h="394">
                    <a:moveTo>
                      <a:pt x="226" y="386"/>
                    </a:moveTo>
                    <a:lnTo>
                      <a:pt x="226" y="358"/>
                    </a:lnTo>
                    <a:lnTo>
                      <a:pt x="226" y="358"/>
                    </a:lnTo>
                    <a:lnTo>
                      <a:pt x="218" y="366"/>
                    </a:lnTo>
                    <a:lnTo>
                      <a:pt x="210" y="374"/>
                    </a:lnTo>
                    <a:lnTo>
                      <a:pt x="200" y="380"/>
                    </a:lnTo>
                    <a:lnTo>
                      <a:pt x="188" y="384"/>
                    </a:lnTo>
                    <a:lnTo>
                      <a:pt x="188" y="384"/>
                    </a:lnTo>
                    <a:lnTo>
                      <a:pt x="178" y="388"/>
                    </a:lnTo>
                    <a:lnTo>
                      <a:pt x="166" y="392"/>
                    </a:lnTo>
                    <a:lnTo>
                      <a:pt x="140" y="394"/>
                    </a:lnTo>
                    <a:lnTo>
                      <a:pt x="140" y="394"/>
                    </a:lnTo>
                    <a:lnTo>
                      <a:pt x="124" y="392"/>
                    </a:lnTo>
                    <a:lnTo>
                      <a:pt x="110" y="390"/>
                    </a:lnTo>
                    <a:lnTo>
                      <a:pt x="96" y="388"/>
                    </a:lnTo>
                    <a:lnTo>
                      <a:pt x="84" y="382"/>
                    </a:lnTo>
                    <a:lnTo>
                      <a:pt x="84" y="382"/>
                    </a:lnTo>
                    <a:lnTo>
                      <a:pt x="70" y="378"/>
                    </a:lnTo>
                    <a:lnTo>
                      <a:pt x="60" y="370"/>
                    </a:lnTo>
                    <a:lnTo>
                      <a:pt x="48" y="362"/>
                    </a:lnTo>
                    <a:lnTo>
                      <a:pt x="40" y="353"/>
                    </a:lnTo>
                    <a:lnTo>
                      <a:pt x="40" y="353"/>
                    </a:lnTo>
                    <a:lnTo>
                      <a:pt x="30" y="343"/>
                    </a:lnTo>
                    <a:lnTo>
                      <a:pt x="22" y="331"/>
                    </a:lnTo>
                    <a:lnTo>
                      <a:pt x="16" y="319"/>
                    </a:lnTo>
                    <a:lnTo>
                      <a:pt x="10" y="307"/>
                    </a:lnTo>
                    <a:lnTo>
                      <a:pt x="10" y="307"/>
                    </a:lnTo>
                    <a:lnTo>
                      <a:pt x="6" y="293"/>
                    </a:lnTo>
                    <a:lnTo>
                      <a:pt x="2" y="281"/>
                    </a:lnTo>
                    <a:lnTo>
                      <a:pt x="0" y="265"/>
                    </a:lnTo>
                    <a:lnTo>
                      <a:pt x="0" y="251"/>
                    </a:lnTo>
                    <a:lnTo>
                      <a:pt x="0" y="251"/>
                    </a:lnTo>
                    <a:lnTo>
                      <a:pt x="0" y="235"/>
                    </a:lnTo>
                    <a:lnTo>
                      <a:pt x="2" y="221"/>
                    </a:lnTo>
                    <a:lnTo>
                      <a:pt x="6" y="205"/>
                    </a:lnTo>
                    <a:lnTo>
                      <a:pt x="10" y="191"/>
                    </a:lnTo>
                    <a:lnTo>
                      <a:pt x="10" y="191"/>
                    </a:lnTo>
                    <a:lnTo>
                      <a:pt x="16" y="179"/>
                    </a:lnTo>
                    <a:lnTo>
                      <a:pt x="22" y="166"/>
                    </a:lnTo>
                    <a:lnTo>
                      <a:pt x="30" y="154"/>
                    </a:lnTo>
                    <a:lnTo>
                      <a:pt x="38" y="144"/>
                    </a:lnTo>
                    <a:lnTo>
                      <a:pt x="38" y="144"/>
                    </a:lnTo>
                    <a:lnTo>
                      <a:pt x="48" y="136"/>
                    </a:lnTo>
                    <a:lnTo>
                      <a:pt x="60" y="126"/>
                    </a:lnTo>
                    <a:lnTo>
                      <a:pt x="72" y="120"/>
                    </a:lnTo>
                    <a:lnTo>
                      <a:pt x="84" y="114"/>
                    </a:lnTo>
                    <a:lnTo>
                      <a:pt x="84" y="114"/>
                    </a:lnTo>
                    <a:lnTo>
                      <a:pt x="98" y="108"/>
                    </a:lnTo>
                    <a:lnTo>
                      <a:pt x="112" y="106"/>
                    </a:lnTo>
                    <a:lnTo>
                      <a:pt x="126" y="102"/>
                    </a:lnTo>
                    <a:lnTo>
                      <a:pt x="142" y="102"/>
                    </a:lnTo>
                    <a:lnTo>
                      <a:pt x="142" y="102"/>
                    </a:lnTo>
                    <a:lnTo>
                      <a:pt x="166" y="104"/>
                    </a:lnTo>
                    <a:lnTo>
                      <a:pt x="188" y="110"/>
                    </a:lnTo>
                    <a:lnTo>
                      <a:pt x="188" y="110"/>
                    </a:lnTo>
                    <a:lnTo>
                      <a:pt x="210" y="120"/>
                    </a:lnTo>
                    <a:lnTo>
                      <a:pt x="226" y="134"/>
                    </a:lnTo>
                    <a:lnTo>
                      <a:pt x="226" y="0"/>
                    </a:lnTo>
                    <a:lnTo>
                      <a:pt x="296" y="0"/>
                    </a:lnTo>
                    <a:lnTo>
                      <a:pt x="296" y="386"/>
                    </a:lnTo>
                    <a:lnTo>
                      <a:pt x="226" y="386"/>
                    </a:lnTo>
                    <a:close/>
                    <a:moveTo>
                      <a:pt x="226" y="207"/>
                    </a:moveTo>
                    <a:lnTo>
                      <a:pt x="226" y="207"/>
                    </a:lnTo>
                    <a:lnTo>
                      <a:pt x="224" y="195"/>
                    </a:lnTo>
                    <a:lnTo>
                      <a:pt x="220" y="185"/>
                    </a:lnTo>
                    <a:lnTo>
                      <a:pt x="220" y="185"/>
                    </a:lnTo>
                    <a:lnTo>
                      <a:pt x="212" y="177"/>
                    </a:lnTo>
                    <a:lnTo>
                      <a:pt x="202" y="168"/>
                    </a:lnTo>
                    <a:lnTo>
                      <a:pt x="202" y="168"/>
                    </a:lnTo>
                    <a:lnTo>
                      <a:pt x="190" y="162"/>
                    </a:lnTo>
                    <a:lnTo>
                      <a:pt x="178" y="158"/>
                    </a:lnTo>
                    <a:lnTo>
                      <a:pt x="178" y="158"/>
                    </a:lnTo>
                    <a:lnTo>
                      <a:pt x="166" y="156"/>
                    </a:lnTo>
                    <a:lnTo>
                      <a:pt x="156" y="154"/>
                    </a:lnTo>
                    <a:lnTo>
                      <a:pt x="156" y="154"/>
                    </a:lnTo>
                    <a:lnTo>
                      <a:pt x="134" y="156"/>
                    </a:lnTo>
                    <a:lnTo>
                      <a:pt x="116" y="162"/>
                    </a:lnTo>
                    <a:lnTo>
                      <a:pt x="116" y="162"/>
                    </a:lnTo>
                    <a:lnTo>
                      <a:pt x="100" y="170"/>
                    </a:lnTo>
                    <a:lnTo>
                      <a:pt x="90" y="183"/>
                    </a:lnTo>
                    <a:lnTo>
                      <a:pt x="90" y="183"/>
                    </a:lnTo>
                    <a:lnTo>
                      <a:pt x="80" y="197"/>
                    </a:lnTo>
                    <a:lnTo>
                      <a:pt x="74" y="213"/>
                    </a:lnTo>
                    <a:lnTo>
                      <a:pt x="74" y="213"/>
                    </a:lnTo>
                    <a:lnTo>
                      <a:pt x="70" y="231"/>
                    </a:lnTo>
                    <a:lnTo>
                      <a:pt x="70" y="251"/>
                    </a:lnTo>
                    <a:lnTo>
                      <a:pt x="70" y="251"/>
                    </a:lnTo>
                    <a:lnTo>
                      <a:pt x="72" y="269"/>
                    </a:lnTo>
                    <a:lnTo>
                      <a:pt x="74" y="287"/>
                    </a:lnTo>
                    <a:lnTo>
                      <a:pt x="82" y="301"/>
                    </a:lnTo>
                    <a:lnTo>
                      <a:pt x="90" y="315"/>
                    </a:lnTo>
                    <a:lnTo>
                      <a:pt x="90" y="315"/>
                    </a:lnTo>
                    <a:lnTo>
                      <a:pt x="102" y="327"/>
                    </a:lnTo>
                    <a:lnTo>
                      <a:pt x="116" y="335"/>
                    </a:lnTo>
                    <a:lnTo>
                      <a:pt x="132" y="339"/>
                    </a:lnTo>
                    <a:lnTo>
                      <a:pt x="152" y="341"/>
                    </a:lnTo>
                    <a:lnTo>
                      <a:pt x="152" y="341"/>
                    </a:lnTo>
                    <a:lnTo>
                      <a:pt x="166" y="339"/>
                    </a:lnTo>
                    <a:lnTo>
                      <a:pt x="178" y="337"/>
                    </a:lnTo>
                    <a:lnTo>
                      <a:pt x="178" y="337"/>
                    </a:lnTo>
                    <a:lnTo>
                      <a:pt x="190" y="331"/>
                    </a:lnTo>
                    <a:lnTo>
                      <a:pt x="202" y="325"/>
                    </a:lnTo>
                    <a:lnTo>
                      <a:pt x="202" y="325"/>
                    </a:lnTo>
                    <a:lnTo>
                      <a:pt x="212" y="317"/>
                    </a:lnTo>
                    <a:lnTo>
                      <a:pt x="220" y="307"/>
                    </a:lnTo>
                    <a:lnTo>
                      <a:pt x="220" y="307"/>
                    </a:lnTo>
                    <a:lnTo>
                      <a:pt x="224" y="295"/>
                    </a:lnTo>
                    <a:lnTo>
                      <a:pt x="226" y="281"/>
                    </a:lnTo>
                    <a:lnTo>
                      <a:pt x="226" y="2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9C646DC-40D1-4A4D-9F50-FDEE816AE3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11850" y="3184526"/>
                <a:ext cx="111125" cy="438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9" name="Freeform 51">
                <a:extLst>
                  <a:ext uri="{FF2B5EF4-FFF2-40B4-BE49-F238E27FC236}">
                    <a16:creationId xmlns:a16="http://schemas.microsoft.com/office/drawing/2014/main" id="{41CE73A2-5CCC-0D4E-AF49-3B3EDBF47BE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99175" y="3171826"/>
                <a:ext cx="469900" cy="463550"/>
              </a:xfrm>
              <a:custGeom>
                <a:avLst/>
                <a:gdLst>
                  <a:gd name="T0" fmla="*/ 226 w 296"/>
                  <a:gd name="T1" fmla="*/ 256 h 292"/>
                  <a:gd name="T2" fmla="*/ 218 w 296"/>
                  <a:gd name="T3" fmla="*/ 264 h 292"/>
                  <a:gd name="T4" fmla="*/ 200 w 296"/>
                  <a:gd name="T5" fmla="*/ 278 h 292"/>
                  <a:gd name="T6" fmla="*/ 188 w 296"/>
                  <a:gd name="T7" fmla="*/ 282 h 292"/>
                  <a:gd name="T8" fmla="*/ 166 w 296"/>
                  <a:gd name="T9" fmla="*/ 290 h 292"/>
                  <a:gd name="T10" fmla="*/ 140 w 296"/>
                  <a:gd name="T11" fmla="*/ 292 h 292"/>
                  <a:gd name="T12" fmla="*/ 110 w 296"/>
                  <a:gd name="T13" fmla="*/ 288 h 292"/>
                  <a:gd name="T14" fmla="*/ 84 w 296"/>
                  <a:gd name="T15" fmla="*/ 280 h 292"/>
                  <a:gd name="T16" fmla="*/ 70 w 296"/>
                  <a:gd name="T17" fmla="*/ 276 h 292"/>
                  <a:gd name="T18" fmla="*/ 48 w 296"/>
                  <a:gd name="T19" fmla="*/ 260 h 292"/>
                  <a:gd name="T20" fmla="*/ 40 w 296"/>
                  <a:gd name="T21" fmla="*/ 251 h 292"/>
                  <a:gd name="T22" fmla="*/ 22 w 296"/>
                  <a:gd name="T23" fmla="*/ 229 h 292"/>
                  <a:gd name="T24" fmla="*/ 10 w 296"/>
                  <a:gd name="T25" fmla="*/ 205 h 292"/>
                  <a:gd name="T26" fmla="*/ 6 w 296"/>
                  <a:gd name="T27" fmla="*/ 191 h 292"/>
                  <a:gd name="T28" fmla="*/ 0 w 296"/>
                  <a:gd name="T29" fmla="*/ 163 h 292"/>
                  <a:gd name="T30" fmla="*/ 0 w 296"/>
                  <a:gd name="T31" fmla="*/ 149 h 292"/>
                  <a:gd name="T32" fmla="*/ 2 w 296"/>
                  <a:gd name="T33" fmla="*/ 119 h 292"/>
                  <a:gd name="T34" fmla="*/ 10 w 296"/>
                  <a:gd name="T35" fmla="*/ 89 h 292"/>
                  <a:gd name="T36" fmla="*/ 16 w 296"/>
                  <a:gd name="T37" fmla="*/ 77 h 292"/>
                  <a:gd name="T38" fmla="*/ 30 w 296"/>
                  <a:gd name="T39" fmla="*/ 52 h 292"/>
                  <a:gd name="T40" fmla="*/ 40 w 296"/>
                  <a:gd name="T41" fmla="*/ 42 h 292"/>
                  <a:gd name="T42" fmla="*/ 60 w 296"/>
                  <a:gd name="T43" fmla="*/ 24 h 292"/>
                  <a:gd name="T44" fmla="*/ 84 w 296"/>
                  <a:gd name="T45" fmla="*/ 12 h 292"/>
                  <a:gd name="T46" fmla="*/ 98 w 296"/>
                  <a:gd name="T47" fmla="*/ 6 h 292"/>
                  <a:gd name="T48" fmla="*/ 126 w 296"/>
                  <a:gd name="T49" fmla="*/ 0 h 292"/>
                  <a:gd name="T50" fmla="*/ 142 w 296"/>
                  <a:gd name="T51" fmla="*/ 0 h 292"/>
                  <a:gd name="T52" fmla="*/ 188 w 296"/>
                  <a:gd name="T53" fmla="*/ 8 h 292"/>
                  <a:gd name="T54" fmla="*/ 210 w 296"/>
                  <a:gd name="T55" fmla="*/ 18 h 292"/>
                  <a:gd name="T56" fmla="*/ 226 w 296"/>
                  <a:gd name="T57" fmla="*/ 8 h 292"/>
                  <a:gd name="T58" fmla="*/ 296 w 296"/>
                  <a:gd name="T59" fmla="*/ 284 h 292"/>
                  <a:gd name="T60" fmla="*/ 226 w 296"/>
                  <a:gd name="T61" fmla="*/ 105 h 292"/>
                  <a:gd name="T62" fmla="*/ 224 w 296"/>
                  <a:gd name="T63" fmla="*/ 93 h 292"/>
                  <a:gd name="T64" fmla="*/ 220 w 296"/>
                  <a:gd name="T65" fmla="*/ 83 h 292"/>
                  <a:gd name="T66" fmla="*/ 202 w 296"/>
                  <a:gd name="T67" fmla="*/ 66 h 292"/>
                  <a:gd name="T68" fmla="*/ 190 w 296"/>
                  <a:gd name="T69" fmla="*/ 60 h 292"/>
                  <a:gd name="T70" fmla="*/ 178 w 296"/>
                  <a:gd name="T71" fmla="*/ 56 h 292"/>
                  <a:gd name="T72" fmla="*/ 156 w 296"/>
                  <a:gd name="T73" fmla="*/ 52 h 292"/>
                  <a:gd name="T74" fmla="*/ 134 w 296"/>
                  <a:gd name="T75" fmla="*/ 54 h 292"/>
                  <a:gd name="T76" fmla="*/ 116 w 296"/>
                  <a:gd name="T77" fmla="*/ 60 h 292"/>
                  <a:gd name="T78" fmla="*/ 90 w 296"/>
                  <a:gd name="T79" fmla="*/ 81 h 292"/>
                  <a:gd name="T80" fmla="*/ 80 w 296"/>
                  <a:gd name="T81" fmla="*/ 95 h 292"/>
                  <a:gd name="T82" fmla="*/ 74 w 296"/>
                  <a:gd name="T83" fmla="*/ 111 h 292"/>
                  <a:gd name="T84" fmla="*/ 70 w 296"/>
                  <a:gd name="T85" fmla="*/ 149 h 292"/>
                  <a:gd name="T86" fmla="*/ 72 w 296"/>
                  <a:gd name="T87" fmla="*/ 167 h 292"/>
                  <a:gd name="T88" fmla="*/ 82 w 296"/>
                  <a:gd name="T89" fmla="*/ 199 h 292"/>
                  <a:gd name="T90" fmla="*/ 90 w 296"/>
                  <a:gd name="T91" fmla="*/ 213 h 292"/>
                  <a:gd name="T92" fmla="*/ 116 w 296"/>
                  <a:gd name="T93" fmla="*/ 233 h 292"/>
                  <a:gd name="T94" fmla="*/ 152 w 296"/>
                  <a:gd name="T95" fmla="*/ 239 h 292"/>
                  <a:gd name="T96" fmla="*/ 166 w 296"/>
                  <a:gd name="T97" fmla="*/ 237 h 292"/>
                  <a:gd name="T98" fmla="*/ 178 w 296"/>
                  <a:gd name="T99" fmla="*/ 235 h 292"/>
                  <a:gd name="T100" fmla="*/ 202 w 296"/>
                  <a:gd name="T101" fmla="*/ 223 h 292"/>
                  <a:gd name="T102" fmla="*/ 212 w 296"/>
                  <a:gd name="T103" fmla="*/ 215 h 292"/>
                  <a:gd name="T104" fmla="*/ 220 w 296"/>
                  <a:gd name="T105" fmla="*/ 205 h 292"/>
                  <a:gd name="T106" fmla="*/ 226 w 296"/>
                  <a:gd name="T107" fmla="*/ 1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6" h="292">
                    <a:moveTo>
                      <a:pt x="226" y="284"/>
                    </a:moveTo>
                    <a:lnTo>
                      <a:pt x="226" y="256"/>
                    </a:lnTo>
                    <a:lnTo>
                      <a:pt x="226" y="256"/>
                    </a:lnTo>
                    <a:lnTo>
                      <a:pt x="218" y="264"/>
                    </a:lnTo>
                    <a:lnTo>
                      <a:pt x="210" y="272"/>
                    </a:lnTo>
                    <a:lnTo>
                      <a:pt x="200" y="278"/>
                    </a:lnTo>
                    <a:lnTo>
                      <a:pt x="188" y="282"/>
                    </a:lnTo>
                    <a:lnTo>
                      <a:pt x="188" y="282"/>
                    </a:lnTo>
                    <a:lnTo>
                      <a:pt x="178" y="286"/>
                    </a:lnTo>
                    <a:lnTo>
                      <a:pt x="166" y="290"/>
                    </a:lnTo>
                    <a:lnTo>
                      <a:pt x="140" y="292"/>
                    </a:lnTo>
                    <a:lnTo>
                      <a:pt x="140" y="292"/>
                    </a:lnTo>
                    <a:lnTo>
                      <a:pt x="124" y="290"/>
                    </a:lnTo>
                    <a:lnTo>
                      <a:pt x="110" y="288"/>
                    </a:lnTo>
                    <a:lnTo>
                      <a:pt x="96" y="286"/>
                    </a:lnTo>
                    <a:lnTo>
                      <a:pt x="84" y="280"/>
                    </a:lnTo>
                    <a:lnTo>
                      <a:pt x="84" y="280"/>
                    </a:lnTo>
                    <a:lnTo>
                      <a:pt x="70" y="276"/>
                    </a:lnTo>
                    <a:lnTo>
                      <a:pt x="60" y="268"/>
                    </a:lnTo>
                    <a:lnTo>
                      <a:pt x="48" y="260"/>
                    </a:lnTo>
                    <a:lnTo>
                      <a:pt x="40" y="251"/>
                    </a:lnTo>
                    <a:lnTo>
                      <a:pt x="40" y="251"/>
                    </a:lnTo>
                    <a:lnTo>
                      <a:pt x="30" y="241"/>
                    </a:lnTo>
                    <a:lnTo>
                      <a:pt x="22" y="229"/>
                    </a:lnTo>
                    <a:lnTo>
                      <a:pt x="16" y="217"/>
                    </a:lnTo>
                    <a:lnTo>
                      <a:pt x="10" y="205"/>
                    </a:lnTo>
                    <a:lnTo>
                      <a:pt x="10" y="205"/>
                    </a:lnTo>
                    <a:lnTo>
                      <a:pt x="6" y="191"/>
                    </a:lnTo>
                    <a:lnTo>
                      <a:pt x="2" y="179"/>
                    </a:lnTo>
                    <a:lnTo>
                      <a:pt x="0" y="163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0" y="133"/>
                    </a:lnTo>
                    <a:lnTo>
                      <a:pt x="2" y="119"/>
                    </a:lnTo>
                    <a:lnTo>
                      <a:pt x="6" y="103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16" y="77"/>
                    </a:lnTo>
                    <a:lnTo>
                      <a:pt x="22" y="64"/>
                    </a:lnTo>
                    <a:lnTo>
                      <a:pt x="30" y="52"/>
                    </a:lnTo>
                    <a:lnTo>
                      <a:pt x="40" y="42"/>
                    </a:lnTo>
                    <a:lnTo>
                      <a:pt x="40" y="42"/>
                    </a:lnTo>
                    <a:lnTo>
                      <a:pt x="48" y="34"/>
                    </a:lnTo>
                    <a:lnTo>
                      <a:pt x="60" y="24"/>
                    </a:lnTo>
                    <a:lnTo>
                      <a:pt x="72" y="18"/>
                    </a:lnTo>
                    <a:lnTo>
                      <a:pt x="84" y="12"/>
                    </a:lnTo>
                    <a:lnTo>
                      <a:pt x="84" y="12"/>
                    </a:lnTo>
                    <a:lnTo>
                      <a:pt x="98" y="6"/>
                    </a:lnTo>
                    <a:lnTo>
                      <a:pt x="112" y="4"/>
                    </a:lnTo>
                    <a:lnTo>
                      <a:pt x="126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66" y="2"/>
                    </a:lnTo>
                    <a:lnTo>
                      <a:pt x="188" y="8"/>
                    </a:lnTo>
                    <a:lnTo>
                      <a:pt x="188" y="8"/>
                    </a:lnTo>
                    <a:lnTo>
                      <a:pt x="210" y="18"/>
                    </a:lnTo>
                    <a:lnTo>
                      <a:pt x="226" y="32"/>
                    </a:lnTo>
                    <a:lnTo>
                      <a:pt x="226" y="8"/>
                    </a:lnTo>
                    <a:lnTo>
                      <a:pt x="296" y="8"/>
                    </a:lnTo>
                    <a:lnTo>
                      <a:pt x="296" y="284"/>
                    </a:lnTo>
                    <a:lnTo>
                      <a:pt x="226" y="284"/>
                    </a:lnTo>
                    <a:close/>
                    <a:moveTo>
                      <a:pt x="226" y="105"/>
                    </a:moveTo>
                    <a:lnTo>
                      <a:pt x="226" y="105"/>
                    </a:lnTo>
                    <a:lnTo>
                      <a:pt x="224" y="93"/>
                    </a:lnTo>
                    <a:lnTo>
                      <a:pt x="220" y="83"/>
                    </a:lnTo>
                    <a:lnTo>
                      <a:pt x="220" y="83"/>
                    </a:lnTo>
                    <a:lnTo>
                      <a:pt x="212" y="75"/>
                    </a:lnTo>
                    <a:lnTo>
                      <a:pt x="202" y="66"/>
                    </a:lnTo>
                    <a:lnTo>
                      <a:pt x="202" y="66"/>
                    </a:lnTo>
                    <a:lnTo>
                      <a:pt x="190" y="60"/>
                    </a:lnTo>
                    <a:lnTo>
                      <a:pt x="178" y="56"/>
                    </a:lnTo>
                    <a:lnTo>
                      <a:pt x="178" y="56"/>
                    </a:lnTo>
                    <a:lnTo>
                      <a:pt x="166" y="54"/>
                    </a:lnTo>
                    <a:lnTo>
                      <a:pt x="156" y="52"/>
                    </a:lnTo>
                    <a:lnTo>
                      <a:pt x="156" y="52"/>
                    </a:lnTo>
                    <a:lnTo>
                      <a:pt x="134" y="54"/>
                    </a:lnTo>
                    <a:lnTo>
                      <a:pt x="116" y="60"/>
                    </a:lnTo>
                    <a:lnTo>
                      <a:pt x="116" y="60"/>
                    </a:lnTo>
                    <a:lnTo>
                      <a:pt x="100" y="68"/>
                    </a:lnTo>
                    <a:lnTo>
                      <a:pt x="90" y="81"/>
                    </a:lnTo>
                    <a:lnTo>
                      <a:pt x="90" y="81"/>
                    </a:lnTo>
                    <a:lnTo>
                      <a:pt x="80" y="95"/>
                    </a:lnTo>
                    <a:lnTo>
                      <a:pt x="74" y="111"/>
                    </a:lnTo>
                    <a:lnTo>
                      <a:pt x="74" y="111"/>
                    </a:lnTo>
                    <a:lnTo>
                      <a:pt x="72" y="129"/>
                    </a:lnTo>
                    <a:lnTo>
                      <a:pt x="70" y="149"/>
                    </a:lnTo>
                    <a:lnTo>
                      <a:pt x="70" y="149"/>
                    </a:lnTo>
                    <a:lnTo>
                      <a:pt x="72" y="167"/>
                    </a:lnTo>
                    <a:lnTo>
                      <a:pt x="74" y="185"/>
                    </a:lnTo>
                    <a:lnTo>
                      <a:pt x="82" y="199"/>
                    </a:lnTo>
                    <a:lnTo>
                      <a:pt x="90" y="213"/>
                    </a:lnTo>
                    <a:lnTo>
                      <a:pt x="90" y="213"/>
                    </a:lnTo>
                    <a:lnTo>
                      <a:pt x="102" y="225"/>
                    </a:lnTo>
                    <a:lnTo>
                      <a:pt x="116" y="233"/>
                    </a:lnTo>
                    <a:lnTo>
                      <a:pt x="132" y="237"/>
                    </a:lnTo>
                    <a:lnTo>
                      <a:pt x="152" y="239"/>
                    </a:lnTo>
                    <a:lnTo>
                      <a:pt x="152" y="239"/>
                    </a:lnTo>
                    <a:lnTo>
                      <a:pt x="166" y="237"/>
                    </a:lnTo>
                    <a:lnTo>
                      <a:pt x="178" y="235"/>
                    </a:lnTo>
                    <a:lnTo>
                      <a:pt x="178" y="235"/>
                    </a:lnTo>
                    <a:lnTo>
                      <a:pt x="190" y="229"/>
                    </a:lnTo>
                    <a:lnTo>
                      <a:pt x="202" y="223"/>
                    </a:lnTo>
                    <a:lnTo>
                      <a:pt x="202" y="223"/>
                    </a:lnTo>
                    <a:lnTo>
                      <a:pt x="212" y="215"/>
                    </a:lnTo>
                    <a:lnTo>
                      <a:pt x="220" y="205"/>
                    </a:lnTo>
                    <a:lnTo>
                      <a:pt x="220" y="205"/>
                    </a:lnTo>
                    <a:lnTo>
                      <a:pt x="226" y="193"/>
                    </a:lnTo>
                    <a:lnTo>
                      <a:pt x="226" y="179"/>
                    </a:lnTo>
                    <a:lnTo>
                      <a:pt x="226" y="10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30" name="Freeform 52">
                <a:extLst>
                  <a:ext uri="{FF2B5EF4-FFF2-40B4-BE49-F238E27FC236}">
                    <a16:creationId xmlns:a16="http://schemas.microsoft.com/office/drawing/2014/main" id="{E345D791-36F2-ED40-A45F-B8E030BE44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45275" y="3171826"/>
                <a:ext cx="427038" cy="463550"/>
              </a:xfrm>
              <a:custGeom>
                <a:avLst/>
                <a:gdLst>
                  <a:gd name="T0" fmla="*/ 255 w 269"/>
                  <a:gd name="T1" fmla="*/ 227 h 292"/>
                  <a:gd name="T2" fmla="*/ 227 w 269"/>
                  <a:gd name="T3" fmla="*/ 262 h 292"/>
                  <a:gd name="T4" fmla="*/ 209 w 269"/>
                  <a:gd name="T5" fmla="*/ 276 h 292"/>
                  <a:gd name="T6" fmla="*/ 188 w 269"/>
                  <a:gd name="T7" fmla="*/ 284 h 292"/>
                  <a:gd name="T8" fmla="*/ 140 w 269"/>
                  <a:gd name="T9" fmla="*/ 292 h 292"/>
                  <a:gd name="T10" fmla="*/ 124 w 269"/>
                  <a:gd name="T11" fmla="*/ 290 h 292"/>
                  <a:gd name="T12" fmla="*/ 96 w 269"/>
                  <a:gd name="T13" fmla="*/ 286 h 292"/>
                  <a:gd name="T14" fmla="*/ 84 w 269"/>
                  <a:gd name="T15" fmla="*/ 280 h 292"/>
                  <a:gd name="T16" fmla="*/ 60 w 269"/>
                  <a:gd name="T17" fmla="*/ 268 h 292"/>
                  <a:gd name="T18" fmla="*/ 40 w 269"/>
                  <a:gd name="T19" fmla="*/ 249 h 292"/>
                  <a:gd name="T20" fmla="*/ 30 w 269"/>
                  <a:gd name="T21" fmla="*/ 239 h 292"/>
                  <a:gd name="T22" fmla="*/ 16 w 269"/>
                  <a:gd name="T23" fmla="*/ 217 h 292"/>
                  <a:gd name="T24" fmla="*/ 12 w 269"/>
                  <a:gd name="T25" fmla="*/ 205 h 292"/>
                  <a:gd name="T26" fmla="*/ 4 w 269"/>
                  <a:gd name="T27" fmla="*/ 177 h 292"/>
                  <a:gd name="T28" fmla="*/ 0 w 269"/>
                  <a:gd name="T29" fmla="*/ 149 h 292"/>
                  <a:gd name="T30" fmla="*/ 2 w 269"/>
                  <a:gd name="T31" fmla="*/ 133 h 292"/>
                  <a:gd name="T32" fmla="*/ 6 w 269"/>
                  <a:gd name="T33" fmla="*/ 103 h 292"/>
                  <a:gd name="T34" fmla="*/ 12 w 269"/>
                  <a:gd name="T35" fmla="*/ 89 h 292"/>
                  <a:gd name="T36" fmla="*/ 24 w 269"/>
                  <a:gd name="T37" fmla="*/ 64 h 292"/>
                  <a:gd name="T38" fmla="*/ 40 w 269"/>
                  <a:gd name="T39" fmla="*/ 42 h 292"/>
                  <a:gd name="T40" fmla="*/ 50 w 269"/>
                  <a:gd name="T41" fmla="*/ 34 h 292"/>
                  <a:gd name="T42" fmla="*/ 72 w 269"/>
                  <a:gd name="T43" fmla="*/ 18 h 292"/>
                  <a:gd name="T44" fmla="*/ 84 w 269"/>
                  <a:gd name="T45" fmla="*/ 12 h 292"/>
                  <a:gd name="T46" fmla="*/ 112 w 269"/>
                  <a:gd name="T47" fmla="*/ 4 h 292"/>
                  <a:gd name="T48" fmla="*/ 142 w 269"/>
                  <a:gd name="T49" fmla="*/ 0 h 292"/>
                  <a:gd name="T50" fmla="*/ 166 w 269"/>
                  <a:gd name="T51" fmla="*/ 2 h 292"/>
                  <a:gd name="T52" fmla="*/ 188 w 269"/>
                  <a:gd name="T53" fmla="*/ 6 h 292"/>
                  <a:gd name="T54" fmla="*/ 227 w 269"/>
                  <a:gd name="T55" fmla="*/ 26 h 292"/>
                  <a:gd name="T56" fmla="*/ 243 w 269"/>
                  <a:gd name="T57" fmla="*/ 40 h 292"/>
                  <a:gd name="T58" fmla="*/ 255 w 269"/>
                  <a:gd name="T59" fmla="*/ 58 h 292"/>
                  <a:gd name="T60" fmla="*/ 265 w 269"/>
                  <a:gd name="T61" fmla="*/ 81 h 292"/>
                  <a:gd name="T62" fmla="*/ 269 w 269"/>
                  <a:gd name="T63" fmla="*/ 105 h 292"/>
                  <a:gd name="T64" fmla="*/ 203 w 269"/>
                  <a:gd name="T65" fmla="*/ 105 h 292"/>
                  <a:gd name="T66" fmla="*/ 197 w 269"/>
                  <a:gd name="T67" fmla="*/ 83 h 292"/>
                  <a:gd name="T68" fmla="*/ 184 w 269"/>
                  <a:gd name="T69" fmla="*/ 66 h 292"/>
                  <a:gd name="T70" fmla="*/ 176 w 269"/>
                  <a:gd name="T71" fmla="*/ 60 h 292"/>
                  <a:gd name="T72" fmla="*/ 156 w 269"/>
                  <a:gd name="T73" fmla="*/ 54 h 292"/>
                  <a:gd name="T74" fmla="*/ 144 w 269"/>
                  <a:gd name="T75" fmla="*/ 52 h 292"/>
                  <a:gd name="T76" fmla="*/ 116 w 269"/>
                  <a:gd name="T77" fmla="*/ 56 h 292"/>
                  <a:gd name="T78" fmla="*/ 108 w 269"/>
                  <a:gd name="T79" fmla="*/ 60 h 292"/>
                  <a:gd name="T80" fmla="*/ 86 w 269"/>
                  <a:gd name="T81" fmla="*/ 83 h 292"/>
                  <a:gd name="T82" fmla="*/ 78 w 269"/>
                  <a:gd name="T83" fmla="*/ 97 h 292"/>
                  <a:gd name="T84" fmla="*/ 74 w 269"/>
                  <a:gd name="T85" fmla="*/ 113 h 292"/>
                  <a:gd name="T86" fmla="*/ 70 w 269"/>
                  <a:gd name="T87" fmla="*/ 149 h 292"/>
                  <a:gd name="T88" fmla="*/ 72 w 269"/>
                  <a:gd name="T89" fmla="*/ 165 h 292"/>
                  <a:gd name="T90" fmla="*/ 74 w 269"/>
                  <a:gd name="T91" fmla="*/ 181 h 292"/>
                  <a:gd name="T92" fmla="*/ 86 w 269"/>
                  <a:gd name="T93" fmla="*/ 211 h 292"/>
                  <a:gd name="T94" fmla="*/ 96 w 269"/>
                  <a:gd name="T95" fmla="*/ 221 h 292"/>
                  <a:gd name="T96" fmla="*/ 108 w 269"/>
                  <a:gd name="T97" fmla="*/ 231 h 292"/>
                  <a:gd name="T98" fmla="*/ 142 w 269"/>
                  <a:gd name="T99" fmla="*/ 239 h 292"/>
                  <a:gd name="T100" fmla="*/ 154 w 269"/>
                  <a:gd name="T101" fmla="*/ 237 h 292"/>
                  <a:gd name="T102" fmla="*/ 176 w 269"/>
                  <a:gd name="T103" fmla="*/ 229 h 292"/>
                  <a:gd name="T104" fmla="*/ 184 w 269"/>
                  <a:gd name="T105" fmla="*/ 221 h 292"/>
                  <a:gd name="T106" fmla="*/ 197 w 269"/>
                  <a:gd name="T107" fmla="*/ 203 h 292"/>
                  <a:gd name="T108" fmla="*/ 203 w 269"/>
                  <a:gd name="T109" fmla="*/ 179 h 292"/>
                  <a:gd name="T110" fmla="*/ 269 w 269"/>
                  <a:gd name="T111" fmla="*/ 179 h 292"/>
                  <a:gd name="T112" fmla="*/ 261 w 269"/>
                  <a:gd name="T113" fmla="*/ 217 h 292"/>
                  <a:gd name="T114" fmla="*/ 255 w 269"/>
                  <a:gd name="T115" fmla="*/ 227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69" h="292">
                    <a:moveTo>
                      <a:pt x="255" y="227"/>
                    </a:moveTo>
                    <a:lnTo>
                      <a:pt x="255" y="227"/>
                    </a:lnTo>
                    <a:lnTo>
                      <a:pt x="243" y="245"/>
                    </a:lnTo>
                    <a:lnTo>
                      <a:pt x="227" y="262"/>
                    </a:lnTo>
                    <a:lnTo>
                      <a:pt x="227" y="262"/>
                    </a:lnTo>
                    <a:lnTo>
                      <a:pt x="209" y="276"/>
                    </a:lnTo>
                    <a:lnTo>
                      <a:pt x="188" y="284"/>
                    </a:lnTo>
                    <a:lnTo>
                      <a:pt x="188" y="284"/>
                    </a:lnTo>
                    <a:lnTo>
                      <a:pt x="166" y="290"/>
                    </a:lnTo>
                    <a:lnTo>
                      <a:pt x="140" y="292"/>
                    </a:lnTo>
                    <a:lnTo>
                      <a:pt x="140" y="292"/>
                    </a:lnTo>
                    <a:lnTo>
                      <a:pt x="124" y="290"/>
                    </a:lnTo>
                    <a:lnTo>
                      <a:pt x="110" y="288"/>
                    </a:lnTo>
                    <a:lnTo>
                      <a:pt x="96" y="286"/>
                    </a:lnTo>
                    <a:lnTo>
                      <a:pt x="84" y="280"/>
                    </a:lnTo>
                    <a:lnTo>
                      <a:pt x="84" y="280"/>
                    </a:lnTo>
                    <a:lnTo>
                      <a:pt x="72" y="274"/>
                    </a:lnTo>
                    <a:lnTo>
                      <a:pt x="60" y="268"/>
                    </a:lnTo>
                    <a:lnTo>
                      <a:pt x="50" y="260"/>
                    </a:lnTo>
                    <a:lnTo>
                      <a:pt x="40" y="249"/>
                    </a:lnTo>
                    <a:lnTo>
                      <a:pt x="40" y="249"/>
                    </a:lnTo>
                    <a:lnTo>
                      <a:pt x="30" y="239"/>
                    </a:lnTo>
                    <a:lnTo>
                      <a:pt x="24" y="229"/>
                    </a:lnTo>
                    <a:lnTo>
                      <a:pt x="16" y="217"/>
                    </a:lnTo>
                    <a:lnTo>
                      <a:pt x="12" y="205"/>
                    </a:lnTo>
                    <a:lnTo>
                      <a:pt x="12" y="205"/>
                    </a:lnTo>
                    <a:lnTo>
                      <a:pt x="6" y="191"/>
                    </a:lnTo>
                    <a:lnTo>
                      <a:pt x="4" y="177"/>
                    </a:lnTo>
                    <a:lnTo>
                      <a:pt x="2" y="163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2" y="133"/>
                    </a:lnTo>
                    <a:lnTo>
                      <a:pt x="4" y="119"/>
                    </a:lnTo>
                    <a:lnTo>
                      <a:pt x="6" y="103"/>
                    </a:lnTo>
                    <a:lnTo>
                      <a:pt x="12" y="89"/>
                    </a:lnTo>
                    <a:lnTo>
                      <a:pt x="12" y="89"/>
                    </a:lnTo>
                    <a:lnTo>
                      <a:pt x="16" y="77"/>
                    </a:lnTo>
                    <a:lnTo>
                      <a:pt x="24" y="64"/>
                    </a:lnTo>
                    <a:lnTo>
                      <a:pt x="30" y="52"/>
                    </a:lnTo>
                    <a:lnTo>
                      <a:pt x="40" y="42"/>
                    </a:lnTo>
                    <a:lnTo>
                      <a:pt x="40" y="42"/>
                    </a:lnTo>
                    <a:lnTo>
                      <a:pt x="50" y="34"/>
                    </a:lnTo>
                    <a:lnTo>
                      <a:pt x="60" y="24"/>
                    </a:lnTo>
                    <a:lnTo>
                      <a:pt x="72" y="18"/>
                    </a:lnTo>
                    <a:lnTo>
                      <a:pt x="84" y="12"/>
                    </a:lnTo>
                    <a:lnTo>
                      <a:pt x="84" y="12"/>
                    </a:lnTo>
                    <a:lnTo>
                      <a:pt x="98" y="6"/>
                    </a:lnTo>
                    <a:lnTo>
                      <a:pt x="112" y="4"/>
                    </a:lnTo>
                    <a:lnTo>
                      <a:pt x="128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66" y="2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209" y="14"/>
                    </a:lnTo>
                    <a:lnTo>
                      <a:pt x="227" y="26"/>
                    </a:lnTo>
                    <a:lnTo>
                      <a:pt x="227" y="26"/>
                    </a:lnTo>
                    <a:lnTo>
                      <a:pt x="243" y="40"/>
                    </a:lnTo>
                    <a:lnTo>
                      <a:pt x="255" y="58"/>
                    </a:lnTo>
                    <a:lnTo>
                      <a:pt x="255" y="58"/>
                    </a:lnTo>
                    <a:lnTo>
                      <a:pt x="261" y="68"/>
                    </a:lnTo>
                    <a:lnTo>
                      <a:pt x="265" y="81"/>
                    </a:lnTo>
                    <a:lnTo>
                      <a:pt x="267" y="93"/>
                    </a:lnTo>
                    <a:lnTo>
                      <a:pt x="269" y="105"/>
                    </a:lnTo>
                    <a:lnTo>
                      <a:pt x="203" y="105"/>
                    </a:lnTo>
                    <a:lnTo>
                      <a:pt x="203" y="105"/>
                    </a:lnTo>
                    <a:lnTo>
                      <a:pt x="201" y="93"/>
                    </a:lnTo>
                    <a:lnTo>
                      <a:pt x="197" y="83"/>
                    </a:lnTo>
                    <a:lnTo>
                      <a:pt x="192" y="75"/>
                    </a:lnTo>
                    <a:lnTo>
                      <a:pt x="184" y="66"/>
                    </a:lnTo>
                    <a:lnTo>
                      <a:pt x="184" y="66"/>
                    </a:lnTo>
                    <a:lnTo>
                      <a:pt x="176" y="60"/>
                    </a:lnTo>
                    <a:lnTo>
                      <a:pt x="166" y="56"/>
                    </a:lnTo>
                    <a:lnTo>
                      <a:pt x="156" y="54"/>
                    </a:lnTo>
                    <a:lnTo>
                      <a:pt x="144" y="52"/>
                    </a:lnTo>
                    <a:lnTo>
                      <a:pt x="144" y="52"/>
                    </a:lnTo>
                    <a:lnTo>
                      <a:pt x="124" y="54"/>
                    </a:lnTo>
                    <a:lnTo>
                      <a:pt x="116" y="56"/>
                    </a:lnTo>
                    <a:lnTo>
                      <a:pt x="108" y="60"/>
                    </a:lnTo>
                    <a:lnTo>
                      <a:pt x="108" y="60"/>
                    </a:lnTo>
                    <a:lnTo>
                      <a:pt x="96" y="70"/>
                    </a:lnTo>
                    <a:lnTo>
                      <a:pt x="86" y="83"/>
                    </a:lnTo>
                    <a:lnTo>
                      <a:pt x="86" y="83"/>
                    </a:lnTo>
                    <a:lnTo>
                      <a:pt x="78" y="97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2" y="131"/>
                    </a:lnTo>
                    <a:lnTo>
                      <a:pt x="70" y="149"/>
                    </a:lnTo>
                    <a:lnTo>
                      <a:pt x="70" y="149"/>
                    </a:lnTo>
                    <a:lnTo>
                      <a:pt x="72" y="165"/>
                    </a:lnTo>
                    <a:lnTo>
                      <a:pt x="74" y="181"/>
                    </a:lnTo>
                    <a:lnTo>
                      <a:pt x="74" y="181"/>
                    </a:lnTo>
                    <a:lnTo>
                      <a:pt x="80" y="197"/>
                    </a:lnTo>
                    <a:lnTo>
                      <a:pt x="86" y="211"/>
                    </a:lnTo>
                    <a:lnTo>
                      <a:pt x="86" y="211"/>
                    </a:lnTo>
                    <a:lnTo>
                      <a:pt x="96" y="221"/>
                    </a:lnTo>
                    <a:lnTo>
                      <a:pt x="108" y="231"/>
                    </a:lnTo>
                    <a:lnTo>
                      <a:pt x="108" y="231"/>
                    </a:lnTo>
                    <a:lnTo>
                      <a:pt x="124" y="237"/>
                    </a:lnTo>
                    <a:lnTo>
                      <a:pt x="142" y="239"/>
                    </a:lnTo>
                    <a:lnTo>
                      <a:pt x="142" y="239"/>
                    </a:lnTo>
                    <a:lnTo>
                      <a:pt x="154" y="237"/>
                    </a:lnTo>
                    <a:lnTo>
                      <a:pt x="166" y="235"/>
                    </a:lnTo>
                    <a:lnTo>
                      <a:pt x="176" y="229"/>
                    </a:lnTo>
                    <a:lnTo>
                      <a:pt x="184" y="221"/>
                    </a:lnTo>
                    <a:lnTo>
                      <a:pt x="184" y="221"/>
                    </a:lnTo>
                    <a:lnTo>
                      <a:pt x="192" y="213"/>
                    </a:lnTo>
                    <a:lnTo>
                      <a:pt x="197" y="203"/>
                    </a:lnTo>
                    <a:lnTo>
                      <a:pt x="201" y="191"/>
                    </a:lnTo>
                    <a:lnTo>
                      <a:pt x="203" y="179"/>
                    </a:lnTo>
                    <a:lnTo>
                      <a:pt x="269" y="179"/>
                    </a:lnTo>
                    <a:lnTo>
                      <a:pt x="269" y="179"/>
                    </a:lnTo>
                    <a:lnTo>
                      <a:pt x="265" y="205"/>
                    </a:lnTo>
                    <a:lnTo>
                      <a:pt x="261" y="217"/>
                    </a:lnTo>
                    <a:lnTo>
                      <a:pt x="255" y="227"/>
                    </a:lnTo>
                    <a:lnTo>
                      <a:pt x="255" y="2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31" name="Freeform 53">
                <a:extLst>
                  <a:ext uri="{FF2B5EF4-FFF2-40B4-BE49-F238E27FC236}">
                    <a16:creationId xmlns:a16="http://schemas.microsoft.com/office/drawing/2014/main" id="{B5ED6E02-D69B-1846-A23B-79EC82F073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3588" y="2995613"/>
                <a:ext cx="511175" cy="642938"/>
              </a:xfrm>
              <a:custGeom>
                <a:avLst/>
                <a:gdLst>
                  <a:gd name="T0" fmla="*/ 320 w 322"/>
                  <a:gd name="T1" fmla="*/ 298 h 405"/>
                  <a:gd name="T2" fmla="*/ 308 w 322"/>
                  <a:gd name="T3" fmla="*/ 340 h 405"/>
                  <a:gd name="T4" fmla="*/ 292 w 322"/>
                  <a:gd name="T5" fmla="*/ 360 h 405"/>
                  <a:gd name="T6" fmla="*/ 272 w 322"/>
                  <a:gd name="T7" fmla="*/ 377 h 405"/>
                  <a:gd name="T8" fmla="*/ 222 w 322"/>
                  <a:gd name="T9" fmla="*/ 399 h 405"/>
                  <a:gd name="T10" fmla="*/ 164 w 322"/>
                  <a:gd name="T11" fmla="*/ 405 h 405"/>
                  <a:gd name="T12" fmla="*/ 114 w 322"/>
                  <a:gd name="T13" fmla="*/ 399 h 405"/>
                  <a:gd name="T14" fmla="*/ 86 w 322"/>
                  <a:gd name="T15" fmla="*/ 391 h 405"/>
                  <a:gd name="T16" fmla="*/ 60 w 322"/>
                  <a:gd name="T17" fmla="*/ 379 h 405"/>
                  <a:gd name="T18" fmla="*/ 28 w 322"/>
                  <a:gd name="T19" fmla="*/ 348 h 405"/>
                  <a:gd name="T20" fmla="*/ 10 w 322"/>
                  <a:gd name="T21" fmla="*/ 322 h 405"/>
                  <a:gd name="T22" fmla="*/ 0 w 322"/>
                  <a:gd name="T23" fmla="*/ 266 h 405"/>
                  <a:gd name="T24" fmla="*/ 80 w 322"/>
                  <a:gd name="T25" fmla="*/ 286 h 405"/>
                  <a:gd name="T26" fmla="*/ 94 w 322"/>
                  <a:gd name="T27" fmla="*/ 318 h 405"/>
                  <a:gd name="T28" fmla="*/ 118 w 322"/>
                  <a:gd name="T29" fmla="*/ 336 h 405"/>
                  <a:gd name="T30" fmla="*/ 152 w 322"/>
                  <a:gd name="T31" fmla="*/ 346 h 405"/>
                  <a:gd name="T32" fmla="*/ 184 w 322"/>
                  <a:gd name="T33" fmla="*/ 346 h 405"/>
                  <a:gd name="T34" fmla="*/ 208 w 322"/>
                  <a:gd name="T35" fmla="*/ 340 h 405"/>
                  <a:gd name="T36" fmla="*/ 230 w 322"/>
                  <a:gd name="T37" fmla="*/ 326 h 405"/>
                  <a:gd name="T38" fmla="*/ 242 w 322"/>
                  <a:gd name="T39" fmla="*/ 304 h 405"/>
                  <a:gd name="T40" fmla="*/ 242 w 322"/>
                  <a:gd name="T41" fmla="*/ 276 h 405"/>
                  <a:gd name="T42" fmla="*/ 228 w 322"/>
                  <a:gd name="T43" fmla="*/ 256 h 405"/>
                  <a:gd name="T44" fmla="*/ 202 w 322"/>
                  <a:gd name="T45" fmla="*/ 242 h 405"/>
                  <a:gd name="T46" fmla="*/ 142 w 322"/>
                  <a:gd name="T47" fmla="*/ 226 h 405"/>
                  <a:gd name="T48" fmla="*/ 96 w 322"/>
                  <a:gd name="T49" fmla="*/ 212 h 405"/>
                  <a:gd name="T50" fmla="*/ 56 w 322"/>
                  <a:gd name="T51" fmla="*/ 194 h 405"/>
                  <a:gd name="T52" fmla="*/ 26 w 322"/>
                  <a:gd name="T53" fmla="*/ 163 h 405"/>
                  <a:gd name="T54" fmla="*/ 14 w 322"/>
                  <a:gd name="T55" fmla="*/ 131 h 405"/>
                  <a:gd name="T56" fmla="*/ 14 w 322"/>
                  <a:gd name="T57" fmla="*/ 103 h 405"/>
                  <a:gd name="T58" fmla="*/ 26 w 322"/>
                  <a:gd name="T59" fmla="*/ 65 h 405"/>
                  <a:gd name="T60" fmla="*/ 42 w 322"/>
                  <a:gd name="T61" fmla="*/ 43 h 405"/>
                  <a:gd name="T62" fmla="*/ 60 w 322"/>
                  <a:gd name="T63" fmla="*/ 27 h 405"/>
                  <a:gd name="T64" fmla="*/ 106 w 322"/>
                  <a:gd name="T65" fmla="*/ 7 h 405"/>
                  <a:gd name="T66" fmla="*/ 158 w 322"/>
                  <a:gd name="T67" fmla="*/ 0 h 405"/>
                  <a:gd name="T68" fmla="*/ 214 w 322"/>
                  <a:gd name="T69" fmla="*/ 7 h 405"/>
                  <a:gd name="T70" fmla="*/ 262 w 322"/>
                  <a:gd name="T71" fmla="*/ 29 h 405"/>
                  <a:gd name="T72" fmla="*/ 280 w 322"/>
                  <a:gd name="T73" fmla="*/ 45 h 405"/>
                  <a:gd name="T74" fmla="*/ 294 w 322"/>
                  <a:gd name="T75" fmla="*/ 65 h 405"/>
                  <a:gd name="T76" fmla="*/ 306 w 322"/>
                  <a:gd name="T77" fmla="*/ 107 h 405"/>
                  <a:gd name="T78" fmla="*/ 236 w 322"/>
                  <a:gd name="T79" fmla="*/ 123 h 405"/>
                  <a:gd name="T80" fmla="*/ 230 w 322"/>
                  <a:gd name="T81" fmla="*/ 93 h 405"/>
                  <a:gd name="T82" fmla="*/ 212 w 322"/>
                  <a:gd name="T83" fmla="*/ 73 h 405"/>
                  <a:gd name="T84" fmla="*/ 188 w 322"/>
                  <a:gd name="T85" fmla="*/ 61 h 405"/>
                  <a:gd name="T86" fmla="*/ 158 w 322"/>
                  <a:gd name="T87" fmla="*/ 57 h 405"/>
                  <a:gd name="T88" fmla="*/ 122 w 322"/>
                  <a:gd name="T89" fmla="*/ 63 h 405"/>
                  <a:gd name="T90" fmla="*/ 102 w 322"/>
                  <a:gd name="T91" fmla="*/ 75 h 405"/>
                  <a:gd name="T92" fmla="*/ 88 w 322"/>
                  <a:gd name="T93" fmla="*/ 93 h 405"/>
                  <a:gd name="T94" fmla="*/ 88 w 322"/>
                  <a:gd name="T95" fmla="*/ 115 h 405"/>
                  <a:gd name="T96" fmla="*/ 98 w 322"/>
                  <a:gd name="T97" fmla="*/ 133 h 405"/>
                  <a:gd name="T98" fmla="*/ 124 w 322"/>
                  <a:gd name="T99" fmla="*/ 149 h 405"/>
                  <a:gd name="T100" fmla="*/ 162 w 322"/>
                  <a:gd name="T101" fmla="*/ 161 h 405"/>
                  <a:gd name="T102" fmla="*/ 206 w 322"/>
                  <a:gd name="T103" fmla="*/ 171 h 405"/>
                  <a:gd name="T104" fmla="*/ 268 w 322"/>
                  <a:gd name="T105" fmla="*/ 194 h 405"/>
                  <a:gd name="T106" fmla="*/ 300 w 322"/>
                  <a:gd name="T107" fmla="*/ 220 h 405"/>
                  <a:gd name="T108" fmla="*/ 316 w 322"/>
                  <a:gd name="T109" fmla="*/ 246 h 405"/>
                  <a:gd name="T110" fmla="*/ 322 w 322"/>
                  <a:gd name="T111" fmla="*/ 282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22" h="405">
                    <a:moveTo>
                      <a:pt x="322" y="282"/>
                    </a:moveTo>
                    <a:lnTo>
                      <a:pt x="322" y="282"/>
                    </a:lnTo>
                    <a:lnTo>
                      <a:pt x="320" y="298"/>
                    </a:lnTo>
                    <a:lnTo>
                      <a:pt x="318" y="314"/>
                    </a:lnTo>
                    <a:lnTo>
                      <a:pt x="314" y="326"/>
                    </a:lnTo>
                    <a:lnTo>
                      <a:pt x="308" y="340"/>
                    </a:lnTo>
                    <a:lnTo>
                      <a:pt x="308" y="340"/>
                    </a:lnTo>
                    <a:lnTo>
                      <a:pt x="300" y="350"/>
                    </a:lnTo>
                    <a:lnTo>
                      <a:pt x="292" y="360"/>
                    </a:lnTo>
                    <a:lnTo>
                      <a:pt x="282" y="369"/>
                    </a:lnTo>
                    <a:lnTo>
                      <a:pt x="272" y="377"/>
                    </a:lnTo>
                    <a:lnTo>
                      <a:pt x="272" y="377"/>
                    </a:lnTo>
                    <a:lnTo>
                      <a:pt x="260" y="385"/>
                    </a:lnTo>
                    <a:lnTo>
                      <a:pt x="248" y="389"/>
                    </a:lnTo>
                    <a:lnTo>
                      <a:pt x="222" y="399"/>
                    </a:lnTo>
                    <a:lnTo>
                      <a:pt x="222" y="399"/>
                    </a:lnTo>
                    <a:lnTo>
                      <a:pt x="192" y="403"/>
                    </a:lnTo>
                    <a:lnTo>
                      <a:pt x="164" y="405"/>
                    </a:lnTo>
                    <a:lnTo>
                      <a:pt x="164" y="405"/>
                    </a:lnTo>
                    <a:lnTo>
                      <a:pt x="140" y="403"/>
                    </a:lnTo>
                    <a:lnTo>
                      <a:pt x="114" y="399"/>
                    </a:lnTo>
                    <a:lnTo>
                      <a:pt x="114" y="399"/>
                    </a:lnTo>
                    <a:lnTo>
                      <a:pt x="100" y="395"/>
                    </a:lnTo>
                    <a:lnTo>
                      <a:pt x="86" y="391"/>
                    </a:lnTo>
                    <a:lnTo>
                      <a:pt x="74" y="385"/>
                    </a:lnTo>
                    <a:lnTo>
                      <a:pt x="60" y="379"/>
                    </a:lnTo>
                    <a:lnTo>
                      <a:pt x="60" y="379"/>
                    </a:lnTo>
                    <a:lnTo>
                      <a:pt x="48" y="371"/>
                    </a:lnTo>
                    <a:lnTo>
                      <a:pt x="38" y="360"/>
                    </a:lnTo>
                    <a:lnTo>
                      <a:pt x="28" y="348"/>
                    </a:lnTo>
                    <a:lnTo>
                      <a:pt x="18" y="336"/>
                    </a:lnTo>
                    <a:lnTo>
                      <a:pt x="18" y="336"/>
                    </a:lnTo>
                    <a:lnTo>
                      <a:pt x="10" y="322"/>
                    </a:lnTo>
                    <a:lnTo>
                      <a:pt x="6" y="306"/>
                    </a:lnTo>
                    <a:lnTo>
                      <a:pt x="2" y="286"/>
                    </a:lnTo>
                    <a:lnTo>
                      <a:pt x="0" y="266"/>
                    </a:lnTo>
                    <a:lnTo>
                      <a:pt x="78" y="266"/>
                    </a:lnTo>
                    <a:lnTo>
                      <a:pt x="78" y="266"/>
                    </a:lnTo>
                    <a:lnTo>
                      <a:pt x="80" y="286"/>
                    </a:lnTo>
                    <a:lnTo>
                      <a:pt x="84" y="304"/>
                    </a:lnTo>
                    <a:lnTo>
                      <a:pt x="84" y="304"/>
                    </a:lnTo>
                    <a:lnTo>
                      <a:pt x="94" y="318"/>
                    </a:lnTo>
                    <a:lnTo>
                      <a:pt x="104" y="328"/>
                    </a:lnTo>
                    <a:lnTo>
                      <a:pt x="104" y="328"/>
                    </a:lnTo>
                    <a:lnTo>
                      <a:pt x="118" y="336"/>
                    </a:lnTo>
                    <a:lnTo>
                      <a:pt x="134" y="342"/>
                    </a:lnTo>
                    <a:lnTo>
                      <a:pt x="134" y="342"/>
                    </a:lnTo>
                    <a:lnTo>
                      <a:pt x="152" y="346"/>
                    </a:lnTo>
                    <a:lnTo>
                      <a:pt x="170" y="348"/>
                    </a:lnTo>
                    <a:lnTo>
                      <a:pt x="170" y="348"/>
                    </a:lnTo>
                    <a:lnTo>
                      <a:pt x="184" y="346"/>
                    </a:lnTo>
                    <a:lnTo>
                      <a:pt x="196" y="344"/>
                    </a:lnTo>
                    <a:lnTo>
                      <a:pt x="196" y="344"/>
                    </a:lnTo>
                    <a:lnTo>
                      <a:pt x="208" y="340"/>
                    </a:lnTo>
                    <a:lnTo>
                      <a:pt x="220" y="334"/>
                    </a:lnTo>
                    <a:lnTo>
                      <a:pt x="220" y="334"/>
                    </a:lnTo>
                    <a:lnTo>
                      <a:pt x="230" y="326"/>
                    </a:lnTo>
                    <a:lnTo>
                      <a:pt x="238" y="316"/>
                    </a:lnTo>
                    <a:lnTo>
                      <a:pt x="238" y="316"/>
                    </a:lnTo>
                    <a:lnTo>
                      <a:pt x="242" y="304"/>
                    </a:lnTo>
                    <a:lnTo>
                      <a:pt x="244" y="290"/>
                    </a:lnTo>
                    <a:lnTo>
                      <a:pt x="244" y="290"/>
                    </a:lnTo>
                    <a:lnTo>
                      <a:pt x="242" y="276"/>
                    </a:lnTo>
                    <a:lnTo>
                      <a:pt x="236" y="264"/>
                    </a:lnTo>
                    <a:lnTo>
                      <a:pt x="236" y="264"/>
                    </a:lnTo>
                    <a:lnTo>
                      <a:pt x="228" y="256"/>
                    </a:lnTo>
                    <a:lnTo>
                      <a:pt x="216" y="248"/>
                    </a:lnTo>
                    <a:lnTo>
                      <a:pt x="216" y="248"/>
                    </a:lnTo>
                    <a:lnTo>
                      <a:pt x="202" y="242"/>
                    </a:lnTo>
                    <a:lnTo>
                      <a:pt x="186" y="236"/>
                    </a:lnTo>
                    <a:lnTo>
                      <a:pt x="186" y="236"/>
                    </a:lnTo>
                    <a:lnTo>
                      <a:pt x="142" y="226"/>
                    </a:lnTo>
                    <a:lnTo>
                      <a:pt x="142" y="226"/>
                    </a:lnTo>
                    <a:lnTo>
                      <a:pt x="96" y="212"/>
                    </a:lnTo>
                    <a:lnTo>
                      <a:pt x="96" y="212"/>
                    </a:lnTo>
                    <a:lnTo>
                      <a:pt x="74" y="204"/>
                    </a:lnTo>
                    <a:lnTo>
                      <a:pt x="56" y="194"/>
                    </a:lnTo>
                    <a:lnTo>
                      <a:pt x="56" y="194"/>
                    </a:lnTo>
                    <a:lnTo>
                      <a:pt x="38" y="179"/>
                    </a:lnTo>
                    <a:lnTo>
                      <a:pt x="26" y="163"/>
                    </a:lnTo>
                    <a:lnTo>
                      <a:pt x="26" y="163"/>
                    </a:lnTo>
                    <a:lnTo>
                      <a:pt x="20" y="155"/>
                    </a:lnTo>
                    <a:lnTo>
                      <a:pt x="16" y="143"/>
                    </a:lnTo>
                    <a:lnTo>
                      <a:pt x="14" y="131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4" y="103"/>
                    </a:lnTo>
                    <a:lnTo>
                      <a:pt x="18" y="89"/>
                    </a:lnTo>
                    <a:lnTo>
                      <a:pt x="22" y="75"/>
                    </a:lnTo>
                    <a:lnTo>
                      <a:pt x="26" y="65"/>
                    </a:lnTo>
                    <a:lnTo>
                      <a:pt x="26" y="65"/>
                    </a:lnTo>
                    <a:lnTo>
                      <a:pt x="34" y="53"/>
                    </a:lnTo>
                    <a:lnTo>
                      <a:pt x="42" y="43"/>
                    </a:lnTo>
                    <a:lnTo>
                      <a:pt x="50" y="35"/>
                    </a:lnTo>
                    <a:lnTo>
                      <a:pt x="60" y="27"/>
                    </a:lnTo>
                    <a:lnTo>
                      <a:pt x="60" y="27"/>
                    </a:lnTo>
                    <a:lnTo>
                      <a:pt x="80" y="15"/>
                    </a:lnTo>
                    <a:lnTo>
                      <a:pt x="106" y="7"/>
                    </a:lnTo>
                    <a:lnTo>
                      <a:pt x="106" y="7"/>
                    </a:lnTo>
                    <a:lnTo>
                      <a:pt x="132" y="3"/>
                    </a:lnTo>
                    <a:lnTo>
                      <a:pt x="158" y="0"/>
                    </a:lnTo>
                    <a:lnTo>
                      <a:pt x="158" y="0"/>
                    </a:lnTo>
                    <a:lnTo>
                      <a:pt x="188" y="3"/>
                    </a:lnTo>
                    <a:lnTo>
                      <a:pt x="214" y="7"/>
                    </a:lnTo>
                    <a:lnTo>
                      <a:pt x="214" y="7"/>
                    </a:lnTo>
                    <a:lnTo>
                      <a:pt x="240" y="15"/>
                    </a:lnTo>
                    <a:lnTo>
                      <a:pt x="252" y="21"/>
                    </a:lnTo>
                    <a:lnTo>
                      <a:pt x="262" y="29"/>
                    </a:lnTo>
                    <a:lnTo>
                      <a:pt x="262" y="29"/>
                    </a:lnTo>
                    <a:lnTo>
                      <a:pt x="272" y="35"/>
                    </a:lnTo>
                    <a:lnTo>
                      <a:pt x="280" y="45"/>
                    </a:lnTo>
                    <a:lnTo>
                      <a:pt x="288" y="55"/>
                    </a:lnTo>
                    <a:lnTo>
                      <a:pt x="294" y="65"/>
                    </a:lnTo>
                    <a:lnTo>
                      <a:pt x="294" y="65"/>
                    </a:lnTo>
                    <a:lnTo>
                      <a:pt x="300" y="79"/>
                    </a:lnTo>
                    <a:lnTo>
                      <a:pt x="304" y="91"/>
                    </a:lnTo>
                    <a:lnTo>
                      <a:pt x="306" y="107"/>
                    </a:lnTo>
                    <a:lnTo>
                      <a:pt x="308" y="123"/>
                    </a:lnTo>
                    <a:lnTo>
                      <a:pt x="236" y="123"/>
                    </a:lnTo>
                    <a:lnTo>
                      <a:pt x="236" y="123"/>
                    </a:lnTo>
                    <a:lnTo>
                      <a:pt x="234" y="107"/>
                    </a:lnTo>
                    <a:lnTo>
                      <a:pt x="230" y="93"/>
                    </a:lnTo>
                    <a:lnTo>
                      <a:pt x="230" y="93"/>
                    </a:lnTo>
                    <a:lnTo>
                      <a:pt x="222" y="81"/>
                    </a:lnTo>
                    <a:lnTo>
                      <a:pt x="212" y="73"/>
                    </a:lnTo>
                    <a:lnTo>
                      <a:pt x="212" y="73"/>
                    </a:lnTo>
                    <a:lnTo>
                      <a:pt x="200" y="65"/>
                    </a:lnTo>
                    <a:lnTo>
                      <a:pt x="188" y="61"/>
                    </a:lnTo>
                    <a:lnTo>
                      <a:pt x="188" y="61"/>
                    </a:lnTo>
                    <a:lnTo>
                      <a:pt x="174" y="59"/>
                    </a:lnTo>
                    <a:lnTo>
                      <a:pt x="158" y="57"/>
                    </a:lnTo>
                    <a:lnTo>
                      <a:pt x="158" y="57"/>
                    </a:lnTo>
                    <a:lnTo>
                      <a:pt x="134" y="59"/>
                    </a:lnTo>
                    <a:lnTo>
                      <a:pt x="134" y="59"/>
                    </a:lnTo>
                    <a:lnTo>
                      <a:pt x="122" y="63"/>
                    </a:lnTo>
                    <a:lnTo>
                      <a:pt x="112" y="67"/>
                    </a:lnTo>
                    <a:lnTo>
                      <a:pt x="112" y="67"/>
                    </a:lnTo>
                    <a:lnTo>
                      <a:pt x="102" y="75"/>
                    </a:lnTo>
                    <a:lnTo>
                      <a:pt x="94" y="83"/>
                    </a:lnTo>
                    <a:lnTo>
                      <a:pt x="94" y="83"/>
                    </a:lnTo>
                    <a:lnTo>
                      <a:pt x="88" y="93"/>
                    </a:lnTo>
                    <a:lnTo>
                      <a:pt x="88" y="107"/>
                    </a:lnTo>
                    <a:lnTo>
                      <a:pt x="88" y="107"/>
                    </a:lnTo>
                    <a:lnTo>
                      <a:pt x="88" y="115"/>
                    </a:lnTo>
                    <a:lnTo>
                      <a:pt x="90" y="121"/>
                    </a:lnTo>
                    <a:lnTo>
                      <a:pt x="94" y="127"/>
                    </a:lnTo>
                    <a:lnTo>
                      <a:pt x="98" y="133"/>
                    </a:lnTo>
                    <a:lnTo>
                      <a:pt x="98" y="133"/>
                    </a:lnTo>
                    <a:lnTo>
                      <a:pt x="110" y="143"/>
                    </a:lnTo>
                    <a:lnTo>
                      <a:pt x="124" y="149"/>
                    </a:lnTo>
                    <a:lnTo>
                      <a:pt x="124" y="149"/>
                    </a:lnTo>
                    <a:lnTo>
                      <a:pt x="142" y="157"/>
                    </a:lnTo>
                    <a:lnTo>
                      <a:pt x="162" y="161"/>
                    </a:lnTo>
                    <a:lnTo>
                      <a:pt x="162" y="161"/>
                    </a:lnTo>
                    <a:lnTo>
                      <a:pt x="206" y="171"/>
                    </a:lnTo>
                    <a:lnTo>
                      <a:pt x="206" y="171"/>
                    </a:lnTo>
                    <a:lnTo>
                      <a:pt x="248" y="186"/>
                    </a:lnTo>
                    <a:lnTo>
                      <a:pt x="248" y="186"/>
                    </a:lnTo>
                    <a:lnTo>
                      <a:pt x="268" y="194"/>
                    </a:lnTo>
                    <a:lnTo>
                      <a:pt x="286" y="206"/>
                    </a:lnTo>
                    <a:lnTo>
                      <a:pt x="286" y="206"/>
                    </a:lnTo>
                    <a:lnTo>
                      <a:pt x="300" y="220"/>
                    </a:lnTo>
                    <a:lnTo>
                      <a:pt x="312" y="236"/>
                    </a:lnTo>
                    <a:lnTo>
                      <a:pt x="312" y="236"/>
                    </a:lnTo>
                    <a:lnTo>
                      <a:pt x="316" y="246"/>
                    </a:lnTo>
                    <a:lnTo>
                      <a:pt x="318" y="256"/>
                    </a:lnTo>
                    <a:lnTo>
                      <a:pt x="320" y="268"/>
                    </a:lnTo>
                    <a:lnTo>
                      <a:pt x="322" y="282"/>
                    </a:lnTo>
                    <a:lnTo>
                      <a:pt x="322" y="28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32" name="Freeform 54">
                <a:extLst>
                  <a:ext uri="{FF2B5EF4-FFF2-40B4-BE49-F238E27FC236}">
                    <a16:creationId xmlns:a16="http://schemas.microsoft.com/office/drawing/2014/main" id="{A89F0C41-16F4-8549-B59C-A74521F9F4D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666038" y="3171826"/>
                <a:ext cx="428625" cy="463550"/>
              </a:xfrm>
              <a:custGeom>
                <a:avLst/>
                <a:gdLst>
                  <a:gd name="T0" fmla="*/ 254 w 270"/>
                  <a:gd name="T1" fmla="*/ 227 h 292"/>
                  <a:gd name="T2" fmla="*/ 226 w 270"/>
                  <a:gd name="T3" fmla="*/ 262 h 292"/>
                  <a:gd name="T4" fmla="*/ 208 w 270"/>
                  <a:gd name="T5" fmla="*/ 276 h 292"/>
                  <a:gd name="T6" fmla="*/ 188 w 270"/>
                  <a:gd name="T7" fmla="*/ 284 h 292"/>
                  <a:gd name="T8" fmla="*/ 138 w 270"/>
                  <a:gd name="T9" fmla="*/ 292 h 292"/>
                  <a:gd name="T10" fmla="*/ 124 w 270"/>
                  <a:gd name="T11" fmla="*/ 290 h 292"/>
                  <a:gd name="T12" fmla="*/ 96 w 270"/>
                  <a:gd name="T13" fmla="*/ 286 h 292"/>
                  <a:gd name="T14" fmla="*/ 82 w 270"/>
                  <a:gd name="T15" fmla="*/ 280 h 292"/>
                  <a:gd name="T16" fmla="*/ 58 w 270"/>
                  <a:gd name="T17" fmla="*/ 268 h 292"/>
                  <a:gd name="T18" fmla="*/ 38 w 270"/>
                  <a:gd name="T19" fmla="*/ 249 h 292"/>
                  <a:gd name="T20" fmla="*/ 30 w 270"/>
                  <a:gd name="T21" fmla="*/ 239 h 292"/>
                  <a:gd name="T22" fmla="*/ 16 w 270"/>
                  <a:gd name="T23" fmla="*/ 217 h 292"/>
                  <a:gd name="T24" fmla="*/ 10 w 270"/>
                  <a:gd name="T25" fmla="*/ 205 h 292"/>
                  <a:gd name="T26" fmla="*/ 2 w 270"/>
                  <a:gd name="T27" fmla="*/ 177 h 292"/>
                  <a:gd name="T28" fmla="*/ 0 w 270"/>
                  <a:gd name="T29" fmla="*/ 149 h 292"/>
                  <a:gd name="T30" fmla="*/ 0 w 270"/>
                  <a:gd name="T31" fmla="*/ 133 h 292"/>
                  <a:gd name="T32" fmla="*/ 6 w 270"/>
                  <a:gd name="T33" fmla="*/ 103 h 292"/>
                  <a:gd name="T34" fmla="*/ 10 w 270"/>
                  <a:gd name="T35" fmla="*/ 89 h 292"/>
                  <a:gd name="T36" fmla="*/ 22 w 270"/>
                  <a:gd name="T37" fmla="*/ 64 h 292"/>
                  <a:gd name="T38" fmla="*/ 38 w 270"/>
                  <a:gd name="T39" fmla="*/ 42 h 292"/>
                  <a:gd name="T40" fmla="*/ 48 w 270"/>
                  <a:gd name="T41" fmla="*/ 34 h 292"/>
                  <a:gd name="T42" fmla="*/ 70 w 270"/>
                  <a:gd name="T43" fmla="*/ 18 h 292"/>
                  <a:gd name="T44" fmla="*/ 84 w 270"/>
                  <a:gd name="T45" fmla="*/ 12 h 292"/>
                  <a:gd name="T46" fmla="*/ 110 w 270"/>
                  <a:gd name="T47" fmla="*/ 4 h 292"/>
                  <a:gd name="T48" fmla="*/ 142 w 270"/>
                  <a:gd name="T49" fmla="*/ 0 h 292"/>
                  <a:gd name="T50" fmla="*/ 164 w 270"/>
                  <a:gd name="T51" fmla="*/ 2 h 292"/>
                  <a:gd name="T52" fmla="*/ 188 w 270"/>
                  <a:gd name="T53" fmla="*/ 6 h 292"/>
                  <a:gd name="T54" fmla="*/ 226 w 270"/>
                  <a:gd name="T55" fmla="*/ 26 h 292"/>
                  <a:gd name="T56" fmla="*/ 242 w 270"/>
                  <a:gd name="T57" fmla="*/ 40 h 292"/>
                  <a:gd name="T58" fmla="*/ 256 w 270"/>
                  <a:gd name="T59" fmla="*/ 58 h 292"/>
                  <a:gd name="T60" fmla="*/ 264 w 270"/>
                  <a:gd name="T61" fmla="*/ 81 h 292"/>
                  <a:gd name="T62" fmla="*/ 72 w 270"/>
                  <a:gd name="T63" fmla="*/ 177 h 292"/>
                  <a:gd name="T64" fmla="*/ 76 w 270"/>
                  <a:gd name="T65" fmla="*/ 189 h 292"/>
                  <a:gd name="T66" fmla="*/ 86 w 270"/>
                  <a:gd name="T67" fmla="*/ 211 h 292"/>
                  <a:gd name="T68" fmla="*/ 92 w 270"/>
                  <a:gd name="T69" fmla="*/ 221 h 292"/>
                  <a:gd name="T70" fmla="*/ 112 w 270"/>
                  <a:gd name="T71" fmla="*/ 233 h 292"/>
                  <a:gd name="T72" fmla="*/ 140 w 270"/>
                  <a:gd name="T73" fmla="*/ 239 h 292"/>
                  <a:gd name="T74" fmla="*/ 152 w 270"/>
                  <a:gd name="T75" fmla="*/ 237 h 292"/>
                  <a:gd name="T76" fmla="*/ 174 w 270"/>
                  <a:gd name="T77" fmla="*/ 229 h 292"/>
                  <a:gd name="T78" fmla="*/ 182 w 270"/>
                  <a:gd name="T79" fmla="*/ 221 h 292"/>
                  <a:gd name="T80" fmla="*/ 196 w 270"/>
                  <a:gd name="T81" fmla="*/ 203 h 292"/>
                  <a:gd name="T82" fmla="*/ 202 w 270"/>
                  <a:gd name="T83" fmla="*/ 179 h 292"/>
                  <a:gd name="T84" fmla="*/ 270 w 270"/>
                  <a:gd name="T85" fmla="*/ 179 h 292"/>
                  <a:gd name="T86" fmla="*/ 260 w 270"/>
                  <a:gd name="T87" fmla="*/ 217 h 292"/>
                  <a:gd name="T88" fmla="*/ 254 w 270"/>
                  <a:gd name="T89" fmla="*/ 227 h 292"/>
                  <a:gd name="T90" fmla="*/ 178 w 270"/>
                  <a:gd name="T91" fmla="*/ 62 h 292"/>
                  <a:gd name="T92" fmla="*/ 162 w 270"/>
                  <a:gd name="T93" fmla="*/ 54 h 292"/>
                  <a:gd name="T94" fmla="*/ 142 w 270"/>
                  <a:gd name="T95" fmla="*/ 52 h 292"/>
                  <a:gd name="T96" fmla="*/ 126 w 270"/>
                  <a:gd name="T97" fmla="*/ 54 h 292"/>
                  <a:gd name="T98" fmla="*/ 112 w 270"/>
                  <a:gd name="T99" fmla="*/ 58 h 292"/>
                  <a:gd name="T100" fmla="*/ 90 w 270"/>
                  <a:gd name="T101" fmla="*/ 77 h 292"/>
                  <a:gd name="T102" fmla="*/ 82 w 270"/>
                  <a:gd name="T103" fmla="*/ 87 h 292"/>
                  <a:gd name="T104" fmla="*/ 76 w 270"/>
                  <a:gd name="T105" fmla="*/ 101 h 292"/>
                  <a:gd name="T106" fmla="*/ 72 w 270"/>
                  <a:gd name="T107" fmla="*/ 129 h 292"/>
                  <a:gd name="T108" fmla="*/ 198 w 270"/>
                  <a:gd name="T109" fmla="*/ 89 h 292"/>
                  <a:gd name="T110" fmla="*/ 194 w 270"/>
                  <a:gd name="T111" fmla="*/ 81 h 292"/>
                  <a:gd name="T112" fmla="*/ 184 w 270"/>
                  <a:gd name="T113" fmla="*/ 66 h 292"/>
                  <a:gd name="T114" fmla="*/ 178 w 270"/>
                  <a:gd name="T115" fmla="*/ 62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70" h="292">
                    <a:moveTo>
                      <a:pt x="254" y="227"/>
                    </a:moveTo>
                    <a:lnTo>
                      <a:pt x="254" y="227"/>
                    </a:lnTo>
                    <a:lnTo>
                      <a:pt x="242" y="245"/>
                    </a:lnTo>
                    <a:lnTo>
                      <a:pt x="226" y="262"/>
                    </a:lnTo>
                    <a:lnTo>
                      <a:pt x="226" y="262"/>
                    </a:lnTo>
                    <a:lnTo>
                      <a:pt x="208" y="276"/>
                    </a:lnTo>
                    <a:lnTo>
                      <a:pt x="188" y="284"/>
                    </a:lnTo>
                    <a:lnTo>
                      <a:pt x="188" y="284"/>
                    </a:lnTo>
                    <a:lnTo>
                      <a:pt x="164" y="290"/>
                    </a:lnTo>
                    <a:lnTo>
                      <a:pt x="138" y="292"/>
                    </a:lnTo>
                    <a:lnTo>
                      <a:pt x="138" y="292"/>
                    </a:lnTo>
                    <a:lnTo>
                      <a:pt x="124" y="290"/>
                    </a:lnTo>
                    <a:lnTo>
                      <a:pt x="110" y="288"/>
                    </a:lnTo>
                    <a:lnTo>
                      <a:pt x="96" y="286"/>
                    </a:lnTo>
                    <a:lnTo>
                      <a:pt x="82" y="280"/>
                    </a:lnTo>
                    <a:lnTo>
                      <a:pt x="82" y="280"/>
                    </a:lnTo>
                    <a:lnTo>
                      <a:pt x="70" y="274"/>
                    </a:lnTo>
                    <a:lnTo>
                      <a:pt x="58" y="268"/>
                    </a:lnTo>
                    <a:lnTo>
                      <a:pt x="48" y="260"/>
                    </a:lnTo>
                    <a:lnTo>
                      <a:pt x="38" y="249"/>
                    </a:lnTo>
                    <a:lnTo>
                      <a:pt x="38" y="249"/>
                    </a:lnTo>
                    <a:lnTo>
                      <a:pt x="30" y="239"/>
                    </a:lnTo>
                    <a:lnTo>
                      <a:pt x="22" y="229"/>
                    </a:lnTo>
                    <a:lnTo>
                      <a:pt x="16" y="217"/>
                    </a:lnTo>
                    <a:lnTo>
                      <a:pt x="10" y="205"/>
                    </a:lnTo>
                    <a:lnTo>
                      <a:pt x="10" y="205"/>
                    </a:lnTo>
                    <a:lnTo>
                      <a:pt x="6" y="191"/>
                    </a:lnTo>
                    <a:lnTo>
                      <a:pt x="2" y="177"/>
                    </a:lnTo>
                    <a:lnTo>
                      <a:pt x="0" y="163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0" y="133"/>
                    </a:lnTo>
                    <a:lnTo>
                      <a:pt x="2" y="119"/>
                    </a:lnTo>
                    <a:lnTo>
                      <a:pt x="6" y="103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16" y="77"/>
                    </a:lnTo>
                    <a:lnTo>
                      <a:pt x="22" y="64"/>
                    </a:lnTo>
                    <a:lnTo>
                      <a:pt x="30" y="52"/>
                    </a:lnTo>
                    <a:lnTo>
                      <a:pt x="38" y="42"/>
                    </a:lnTo>
                    <a:lnTo>
                      <a:pt x="38" y="42"/>
                    </a:lnTo>
                    <a:lnTo>
                      <a:pt x="48" y="34"/>
                    </a:lnTo>
                    <a:lnTo>
                      <a:pt x="58" y="24"/>
                    </a:lnTo>
                    <a:lnTo>
                      <a:pt x="70" y="18"/>
                    </a:lnTo>
                    <a:lnTo>
                      <a:pt x="84" y="12"/>
                    </a:lnTo>
                    <a:lnTo>
                      <a:pt x="84" y="12"/>
                    </a:lnTo>
                    <a:lnTo>
                      <a:pt x="96" y="6"/>
                    </a:lnTo>
                    <a:lnTo>
                      <a:pt x="110" y="4"/>
                    </a:lnTo>
                    <a:lnTo>
                      <a:pt x="126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64" y="2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208" y="14"/>
                    </a:lnTo>
                    <a:lnTo>
                      <a:pt x="226" y="26"/>
                    </a:lnTo>
                    <a:lnTo>
                      <a:pt x="226" y="26"/>
                    </a:lnTo>
                    <a:lnTo>
                      <a:pt x="242" y="40"/>
                    </a:lnTo>
                    <a:lnTo>
                      <a:pt x="256" y="58"/>
                    </a:lnTo>
                    <a:lnTo>
                      <a:pt x="256" y="58"/>
                    </a:lnTo>
                    <a:lnTo>
                      <a:pt x="260" y="68"/>
                    </a:lnTo>
                    <a:lnTo>
                      <a:pt x="264" y="81"/>
                    </a:lnTo>
                    <a:lnTo>
                      <a:pt x="270" y="105"/>
                    </a:lnTo>
                    <a:lnTo>
                      <a:pt x="72" y="177"/>
                    </a:lnTo>
                    <a:lnTo>
                      <a:pt x="72" y="177"/>
                    </a:lnTo>
                    <a:lnTo>
                      <a:pt x="76" y="189"/>
                    </a:lnTo>
                    <a:lnTo>
                      <a:pt x="80" y="201"/>
                    </a:lnTo>
                    <a:lnTo>
                      <a:pt x="86" y="211"/>
                    </a:lnTo>
                    <a:lnTo>
                      <a:pt x="92" y="221"/>
                    </a:lnTo>
                    <a:lnTo>
                      <a:pt x="92" y="221"/>
                    </a:lnTo>
                    <a:lnTo>
                      <a:pt x="102" y="229"/>
                    </a:lnTo>
                    <a:lnTo>
                      <a:pt x="112" y="233"/>
                    </a:lnTo>
                    <a:lnTo>
                      <a:pt x="126" y="237"/>
                    </a:lnTo>
                    <a:lnTo>
                      <a:pt x="140" y="239"/>
                    </a:lnTo>
                    <a:lnTo>
                      <a:pt x="140" y="239"/>
                    </a:lnTo>
                    <a:lnTo>
                      <a:pt x="152" y="237"/>
                    </a:lnTo>
                    <a:lnTo>
                      <a:pt x="164" y="235"/>
                    </a:lnTo>
                    <a:lnTo>
                      <a:pt x="174" y="229"/>
                    </a:lnTo>
                    <a:lnTo>
                      <a:pt x="182" y="221"/>
                    </a:lnTo>
                    <a:lnTo>
                      <a:pt x="182" y="221"/>
                    </a:lnTo>
                    <a:lnTo>
                      <a:pt x="190" y="213"/>
                    </a:lnTo>
                    <a:lnTo>
                      <a:pt x="196" y="203"/>
                    </a:lnTo>
                    <a:lnTo>
                      <a:pt x="200" y="191"/>
                    </a:lnTo>
                    <a:lnTo>
                      <a:pt x="202" y="179"/>
                    </a:lnTo>
                    <a:lnTo>
                      <a:pt x="270" y="179"/>
                    </a:lnTo>
                    <a:lnTo>
                      <a:pt x="270" y="179"/>
                    </a:lnTo>
                    <a:lnTo>
                      <a:pt x="264" y="205"/>
                    </a:lnTo>
                    <a:lnTo>
                      <a:pt x="260" y="217"/>
                    </a:lnTo>
                    <a:lnTo>
                      <a:pt x="254" y="227"/>
                    </a:lnTo>
                    <a:lnTo>
                      <a:pt x="254" y="227"/>
                    </a:lnTo>
                    <a:close/>
                    <a:moveTo>
                      <a:pt x="178" y="62"/>
                    </a:moveTo>
                    <a:lnTo>
                      <a:pt x="178" y="62"/>
                    </a:lnTo>
                    <a:lnTo>
                      <a:pt x="170" y="58"/>
                    </a:lnTo>
                    <a:lnTo>
                      <a:pt x="162" y="54"/>
                    </a:lnTo>
                    <a:lnTo>
                      <a:pt x="152" y="54"/>
                    </a:lnTo>
                    <a:lnTo>
                      <a:pt x="142" y="52"/>
                    </a:lnTo>
                    <a:lnTo>
                      <a:pt x="142" y="52"/>
                    </a:lnTo>
                    <a:lnTo>
                      <a:pt x="126" y="54"/>
                    </a:lnTo>
                    <a:lnTo>
                      <a:pt x="112" y="58"/>
                    </a:lnTo>
                    <a:lnTo>
                      <a:pt x="112" y="58"/>
                    </a:lnTo>
                    <a:lnTo>
                      <a:pt x="100" y="66"/>
                    </a:lnTo>
                    <a:lnTo>
                      <a:pt x="90" y="77"/>
                    </a:lnTo>
                    <a:lnTo>
                      <a:pt x="90" y="77"/>
                    </a:lnTo>
                    <a:lnTo>
                      <a:pt x="82" y="87"/>
                    </a:lnTo>
                    <a:lnTo>
                      <a:pt x="76" y="101"/>
                    </a:lnTo>
                    <a:lnTo>
                      <a:pt x="76" y="101"/>
                    </a:lnTo>
                    <a:lnTo>
                      <a:pt x="72" y="115"/>
                    </a:lnTo>
                    <a:lnTo>
                      <a:pt x="72" y="129"/>
                    </a:lnTo>
                    <a:lnTo>
                      <a:pt x="72" y="135"/>
                    </a:lnTo>
                    <a:lnTo>
                      <a:pt x="198" y="89"/>
                    </a:lnTo>
                    <a:lnTo>
                      <a:pt x="198" y="89"/>
                    </a:lnTo>
                    <a:lnTo>
                      <a:pt x="194" y="81"/>
                    </a:lnTo>
                    <a:lnTo>
                      <a:pt x="190" y="75"/>
                    </a:lnTo>
                    <a:lnTo>
                      <a:pt x="184" y="66"/>
                    </a:lnTo>
                    <a:lnTo>
                      <a:pt x="178" y="62"/>
                    </a:lnTo>
                    <a:lnTo>
                      <a:pt x="178" y="6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33" name="Freeform 55">
                <a:extLst>
                  <a:ext uri="{FF2B5EF4-FFF2-40B4-BE49-F238E27FC236}">
                    <a16:creationId xmlns:a16="http://schemas.microsoft.com/office/drawing/2014/main" id="{82794625-2667-E946-98FF-6C3CA1D76B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0863" y="3171826"/>
                <a:ext cx="409575" cy="450850"/>
              </a:xfrm>
              <a:custGeom>
                <a:avLst/>
                <a:gdLst>
                  <a:gd name="T0" fmla="*/ 188 w 258"/>
                  <a:gd name="T1" fmla="*/ 284 h 284"/>
                  <a:gd name="T2" fmla="*/ 188 w 258"/>
                  <a:gd name="T3" fmla="*/ 125 h 284"/>
                  <a:gd name="T4" fmla="*/ 188 w 258"/>
                  <a:gd name="T5" fmla="*/ 125 h 284"/>
                  <a:gd name="T6" fmla="*/ 188 w 258"/>
                  <a:gd name="T7" fmla="*/ 111 h 284"/>
                  <a:gd name="T8" fmla="*/ 186 w 258"/>
                  <a:gd name="T9" fmla="*/ 99 h 284"/>
                  <a:gd name="T10" fmla="*/ 186 w 258"/>
                  <a:gd name="T11" fmla="*/ 99 h 284"/>
                  <a:gd name="T12" fmla="*/ 182 w 258"/>
                  <a:gd name="T13" fmla="*/ 87 h 284"/>
                  <a:gd name="T14" fmla="*/ 176 w 258"/>
                  <a:gd name="T15" fmla="*/ 77 h 284"/>
                  <a:gd name="T16" fmla="*/ 176 w 258"/>
                  <a:gd name="T17" fmla="*/ 77 h 284"/>
                  <a:gd name="T18" fmla="*/ 168 w 258"/>
                  <a:gd name="T19" fmla="*/ 68 h 284"/>
                  <a:gd name="T20" fmla="*/ 160 w 258"/>
                  <a:gd name="T21" fmla="*/ 62 h 284"/>
                  <a:gd name="T22" fmla="*/ 160 w 258"/>
                  <a:gd name="T23" fmla="*/ 62 h 284"/>
                  <a:gd name="T24" fmla="*/ 148 w 258"/>
                  <a:gd name="T25" fmla="*/ 58 h 284"/>
                  <a:gd name="T26" fmla="*/ 134 w 258"/>
                  <a:gd name="T27" fmla="*/ 56 h 284"/>
                  <a:gd name="T28" fmla="*/ 134 w 258"/>
                  <a:gd name="T29" fmla="*/ 56 h 284"/>
                  <a:gd name="T30" fmla="*/ 118 w 258"/>
                  <a:gd name="T31" fmla="*/ 58 h 284"/>
                  <a:gd name="T32" fmla="*/ 106 w 258"/>
                  <a:gd name="T33" fmla="*/ 64 h 284"/>
                  <a:gd name="T34" fmla="*/ 106 w 258"/>
                  <a:gd name="T35" fmla="*/ 64 h 284"/>
                  <a:gd name="T36" fmla="*/ 94 w 258"/>
                  <a:gd name="T37" fmla="*/ 70 h 284"/>
                  <a:gd name="T38" fmla="*/ 86 w 258"/>
                  <a:gd name="T39" fmla="*/ 81 h 284"/>
                  <a:gd name="T40" fmla="*/ 86 w 258"/>
                  <a:gd name="T41" fmla="*/ 81 h 284"/>
                  <a:gd name="T42" fmla="*/ 78 w 258"/>
                  <a:gd name="T43" fmla="*/ 93 h 284"/>
                  <a:gd name="T44" fmla="*/ 74 w 258"/>
                  <a:gd name="T45" fmla="*/ 105 h 284"/>
                  <a:gd name="T46" fmla="*/ 74 w 258"/>
                  <a:gd name="T47" fmla="*/ 105 h 284"/>
                  <a:gd name="T48" fmla="*/ 70 w 258"/>
                  <a:gd name="T49" fmla="*/ 119 h 284"/>
                  <a:gd name="T50" fmla="*/ 70 w 258"/>
                  <a:gd name="T51" fmla="*/ 135 h 284"/>
                  <a:gd name="T52" fmla="*/ 70 w 258"/>
                  <a:gd name="T53" fmla="*/ 284 h 284"/>
                  <a:gd name="T54" fmla="*/ 0 w 258"/>
                  <a:gd name="T55" fmla="*/ 284 h 284"/>
                  <a:gd name="T56" fmla="*/ 0 w 258"/>
                  <a:gd name="T57" fmla="*/ 8 h 284"/>
                  <a:gd name="T58" fmla="*/ 70 w 258"/>
                  <a:gd name="T59" fmla="*/ 8 h 284"/>
                  <a:gd name="T60" fmla="*/ 70 w 258"/>
                  <a:gd name="T61" fmla="*/ 52 h 284"/>
                  <a:gd name="T62" fmla="*/ 70 w 258"/>
                  <a:gd name="T63" fmla="*/ 52 h 284"/>
                  <a:gd name="T64" fmla="*/ 78 w 258"/>
                  <a:gd name="T65" fmla="*/ 38 h 284"/>
                  <a:gd name="T66" fmla="*/ 86 w 258"/>
                  <a:gd name="T67" fmla="*/ 28 h 284"/>
                  <a:gd name="T68" fmla="*/ 96 w 258"/>
                  <a:gd name="T69" fmla="*/ 20 h 284"/>
                  <a:gd name="T70" fmla="*/ 108 w 258"/>
                  <a:gd name="T71" fmla="*/ 12 h 284"/>
                  <a:gd name="T72" fmla="*/ 108 w 258"/>
                  <a:gd name="T73" fmla="*/ 12 h 284"/>
                  <a:gd name="T74" fmla="*/ 120 w 258"/>
                  <a:gd name="T75" fmla="*/ 6 h 284"/>
                  <a:gd name="T76" fmla="*/ 132 w 258"/>
                  <a:gd name="T77" fmla="*/ 4 h 284"/>
                  <a:gd name="T78" fmla="*/ 146 w 258"/>
                  <a:gd name="T79" fmla="*/ 0 h 284"/>
                  <a:gd name="T80" fmla="*/ 162 w 258"/>
                  <a:gd name="T81" fmla="*/ 0 h 284"/>
                  <a:gd name="T82" fmla="*/ 162 w 258"/>
                  <a:gd name="T83" fmla="*/ 0 h 284"/>
                  <a:gd name="T84" fmla="*/ 182 w 258"/>
                  <a:gd name="T85" fmla="*/ 2 h 284"/>
                  <a:gd name="T86" fmla="*/ 202 w 258"/>
                  <a:gd name="T87" fmla="*/ 6 h 284"/>
                  <a:gd name="T88" fmla="*/ 218 w 258"/>
                  <a:gd name="T89" fmla="*/ 14 h 284"/>
                  <a:gd name="T90" fmla="*/ 232 w 258"/>
                  <a:gd name="T91" fmla="*/ 26 h 284"/>
                  <a:gd name="T92" fmla="*/ 232 w 258"/>
                  <a:gd name="T93" fmla="*/ 26 h 284"/>
                  <a:gd name="T94" fmla="*/ 244 w 258"/>
                  <a:gd name="T95" fmla="*/ 40 h 284"/>
                  <a:gd name="T96" fmla="*/ 252 w 258"/>
                  <a:gd name="T97" fmla="*/ 56 h 284"/>
                  <a:gd name="T98" fmla="*/ 256 w 258"/>
                  <a:gd name="T99" fmla="*/ 77 h 284"/>
                  <a:gd name="T100" fmla="*/ 258 w 258"/>
                  <a:gd name="T101" fmla="*/ 97 h 284"/>
                  <a:gd name="T102" fmla="*/ 258 w 258"/>
                  <a:gd name="T103" fmla="*/ 284 h 284"/>
                  <a:gd name="T104" fmla="*/ 188 w 258"/>
                  <a:gd name="T105" fmla="*/ 28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58" h="284">
                    <a:moveTo>
                      <a:pt x="188" y="284"/>
                    </a:moveTo>
                    <a:lnTo>
                      <a:pt x="188" y="125"/>
                    </a:lnTo>
                    <a:lnTo>
                      <a:pt x="188" y="125"/>
                    </a:lnTo>
                    <a:lnTo>
                      <a:pt x="188" y="111"/>
                    </a:lnTo>
                    <a:lnTo>
                      <a:pt x="186" y="99"/>
                    </a:lnTo>
                    <a:lnTo>
                      <a:pt x="186" y="99"/>
                    </a:lnTo>
                    <a:lnTo>
                      <a:pt x="182" y="87"/>
                    </a:lnTo>
                    <a:lnTo>
                      <a:pt x="176" y="77"/>
                    </a:lnTo>
                    <a:lnTo>
                      <a:pt x="176" y="77"/>
                    </a:lnTo>
                    <a:lnTo>
                      <a:pt x="168" y="68"/>
                    </a:lnTo>
                    <a:lnTo>
                      <a:pt x="160" y="62"/>
                    </a:lnTo>
                    <a:lnTo>
                      <a:pt x="160" y="62"/>
                    </a:lnTo>
                    <a:lnTo>
                      <a:pt x="148" y="58"/>
                    </a:lnTo>
                    <a:lnTo>
                      <a:pt x="134" y="56"/>
                    </a:lnTo>
                    <a:lnTo>
                      <a:pt x="134" y="56"/>
                    </a:lnTo>
                    <a:lnTo>
                      <a:pt x="118" y="58"/>
                    </a:lnTo>
                    <a:lnTo>
                      <a:pt x="106" y="64"/>
                    </a:lnTo>
                    <a:lnTo>
                      <a:pt x="106" y="64"/>
                    </a:lnTo>
                    <a:lnTo>
                      <a:pt x="94" y="70"/>
                    </a:lnTo>
                    <a:lnTo>
                      <a:pt x="86" y="81"/>
                    </a:lnTo>
                    <a:lnTo>
                      <a:pt x="86" y="81"/>
                    </a:lnTo>
                    <a:lnTo>
                      <a:pt x="78" y="93"/>
                    </a:lnTo>
                    <a:lnTo>
                      <a:pt x="74" y="105"/>
                    </a:lnTo>
                    <a:lnTo>
                      <a:pt x="74" y="105"/>
                    </a:lnTo>
                    <a:lnTo>
                      <a:pt x="70" y="119"/>
                    </a:lnTo>
                    <a:lnTo>
                      <a:pt x="70" y="135"/>
                    </a:lnTo>
                    <a:lnTo>
                      <a:pt x="70" y="284"/>
                    </a:lnTo>
                    <a:lnTo>
                      <a:pt x="0" y="284"/>
                    </a:lnTo>
                    <a:lnTo>
                      <a:pt x="0" y="8"/>
                    </a:lnTo>
                    <a:lnTo>
                      <a:pt x="70" y="8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8" y="38"/>
                    </a:lnTo>
                    <a:lnTo>
                      <a:pt x="86" y="28"/>
                    </a:lnTo>
                    <a:lnTo>
                      <a:pt x="96" y="20"/>
                    </a:lnTo>
                    <a:lnTo>
                      <a:pt x="108" y="12"/>
                    </a:lnTo>
                    <a:lnTo>
                      <a:pt x="108" y="12"/>
                    </a:lnTo>
                    <a:lnTo>
                      <a:pt x="120" y="6"/>
                    </a:lnTo>
                    <a:lnTo>
                      <a:pt x="132" y="4"/>
                    </a:lnTo>
                    <a:lnTo>
                      <a:pt x="146" y="0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82" y="2"/>
                    </a:lnTo>
                    <a:lnTo>
                      <a:pt x="202" y="6"/>
                    </a:lnTo>
                    <a:lnTo>
                      <a:pt x="218" y="14"/>
                    </a:lnTo>
                    <a:lnTo>
                      <a:pt x="232" y="26"/>
                    </a:lnTo>
                    <a:lnTo>
                      <a:pt x="232" y="26"/>
                    </a:lnTo>
                    <a:lnTo>
                      <a:pt x="244" y="40"/>
                    </a:lnTo>
                    <a:lnTo>
                      <a:pt x="252" y="56"/>
                    </a:lnTo>
                    <a:lnTo>
                      <a:pt x="256" y="77"/>
                    </a:lnTo>
                    <a:lnTo>
                      <a:pt x="258" y="97"/>
                    </a:lnTo>
                    <a:lnTo>
                      <a:pt x="258" y="284"/>
                    </a:lnTo>
                    <a:lnTo>
                      <a:pt x="188" y="28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34" name="Freeform 56">
                <a:extLst>
                  <a:ext uri="{FF2B5EF4-FFF2-40B4-BE49-F238E27FC236}">
                    <a16:creationId xmlns:a16="http://schemas.microsoft.com/office/drawing/2014/main" id="{B8D013A3-79EE-4043-8569-DC95A772C8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43938" y="3171826"/>
                <a:ext cx="401638" cy="463550"/>
              </a:xfrm>
              <a:custGeom>
                <a:avLst/>
                <a:gdLst>
                  <a:gd name="T0" fmla="*/ 251 w 253"/>
                  <a:gd name="T1" fmla="*/ 213 h 292"/>
                  <a:gd name="T2" fmla="*/ 241 w 253"/>
                  <a:gd name="T3" fmla="*/ 243 h 292"/>
                  <a:gd name="T4" fmla="*/ 229 w 253"/>
                  <a:gd name="T5" fmla="*/ 260 h 292"/>
                  <a:gd name="T6" fmla="*/ 193 w 253"/>
                  <a:gd name="T7" fmla="*/ 282 h 292"/>
                  <a:gd name="T8" fmla="*/ 149 w 253"/>
                  <a:gd name="T9" fmla="*/ 290 h 292"/>
                  <a:gd name="T10" fmla="*/ 103 w 253"/>
                  <a:gd name="T11" fmla="*/ 290 h 292"/>
                  <a:gd name="T12" fmla="*/ 57 w 253"/>
                  <a:gd name="T13" fmla="*/ 278 h 292"/>
                  <a:gd name="T14" fmla="*/ 29 w 253"/>
                  <a:gd name="T15" fmla="*/ 262 h 292"/>
                  <a:gd name="T16" fmla="*/ 12 w 253"/>
                  <a:gd name="T17" fmla="*/ 237 h 292"/>
                  <a:gd name="T18" fmla="*/ 4 w 253"/>
                  <a:gd name="T19" fmla="*/ 217 h 292"/>
                  <a:gd name="T20" fmla="*/ 67 w 253"/>
                  <a:gd name="T21" fmla="*/ 193 h 292"/>
                  <a:gd name="T22" fmla="*/ 71 w 253"/>
                  <a:gd name="T23" fmla="*/ 217 h 292"/>
                  <a:gd name="T24" fmla="*/ 85 w 253"/>
                  <a:gd name="T25" fmla="*/ 233 h 292"/>
                  <a:gd name="T26" fmla="*/ 117 w 253"/>
                  <a:gd name="T27" fmla="*/ 245 h 292"/>
                  <a:gd name="T28" fmla="*/ 147 w 253"/>
                  <a:gd name="T29" fmla="*/ 243 h 292"/>
                  <a:gd name="T30" fmla="*/ 165 w 253"/>
                  <a:gd name="T31" fmla="*/ 237 h 292"/>
                  <a:gd name="T32" fmla="*/ 179 w 253"/>
                  <a:gd name="T33" fmla="*/ 225 h 292"/>
                  <a:gd name="T34" fmla="*/ 185 w 253"/>
                  <a:gd name="T35" fmla="*/ 209 h 292"/>
                  <a:gd name="T36" fmla="*/ 181 w 253"/>
                  <a:gd name="T37" fmla="*/ 191 h 292"/>
                  <a:gd name="T38" fmla="*/ 167 w 253"/>
                  <a:gd name="T39" fmla="*/ 179 h 292"/>
                  <a:gd name="T40" fmla="*/ 145 w 253"/>
                  <a:gd name="T41" fmla="*/ 171 h 292"/>
                  <a:gd name="T42" fmla="*/ 113 w 253"/>
                  <a:gd name="T43" fmla="*/ 165 h 292"/>
                  <a:gd name="T44" fmla="*/ 69 w 253"/>
                  <a:gd name="T45" fmla="*/ 153 h 292"/>
                  <a:gd name="T46" fmla="*/ 35 w 253"/>
                  <a:gd name="T47" fmla="*/ 137 h 292"/>
                  <a:gd name="T48" fmla="*/ 15 w 253"/>
                  <a:gd name="T49" fmla="*/ 115 h 292"/>
                  <a:gd name="T50" fmla="*/ 8 w 253"/>
                  <a:gd name="T51" fmla="*/ 83 h 292"/>
                  <a:gd name="T52" fmla="*/ 14 w 253"/>
                  <a:gd name="T53" fmla="*/ 54 h 292"/>
                  <a:gd name="T54" fmla="*/ 29 w 253"/>
                  <a:gd name="T55" fmla="*/ 32 h 292"/>
                  <a:gd name="T56" fmla="*/ 61 w 253"/>
                  <a:gd name="T57" fmla="*/ 12 h 292"/>
                  <a:gd name="T58" fmla="*/ 101 w 253"/>
                  <a:gd name="T59" fmla="*/ 2 h 292"/>
                  <a:gd name="T60" fmla="*/ 145 w 253"/>
                  <a:gd name="T61" fmla="*/ 2 h 292"/>
                  <a:gd name="T62" fmla="*/ 187 w 253"/>
                  <a:gd name="T63" fmla="*/ 10 h 292"/>
                  <a:gd name="T64" fmla="*/ 221 w 253"/>
                  <a:gd name="T65" fmla="*/ 30 h 292"/>
                  <a:gd name="T66" fmla="*/ 239 w 253"/>
                  <a:gd name="T67" fmla="*/ 54 h 292"/>
                  <a:gd name="T68" fmla="*/ 245 w 253"/>
                  <a:gd name="T69" fmla="*/ 89 h 292"/>
                  <a:gd name="T70" fmla="*/ 179 w 253"/>
                  <a:gd name="T71" fmla="*/ 77 h 292"/>
                  <a:gd name="T72" fmla="*/ 163 w 253"/>
                  <a:gd name="T73" fmla="*/ 52 h 292"/>
                  <a:gd name="T74" fmla="*/ 147 w 253"/>
                  <a:gd name="T75" fmla="*/ 44 h 292"/>
                  <a:gd name="T76" fmla="*/ 125 w 253"/>
                  <a:gd name="T77" fmla="*/ 40 h 292"/>
                  <a:gd name="T78" fmla="*/ 101 w 253"/>
                  <a:gd name="T79" fmla="*/ 44 h 292"/>
                  <a:gd name="T80" fmla="*/ 85 w 253"/>
                  <a:gd name="T81" fmla="*/ 52 h 292"/>
                  <a:gd name="T82" fmla="*/ 77 w 253"/>
                  <a:gd name="T83" fmla="*/ 64 h 292"/>
                  <a:gd name="T84" fmla="*/ 75 w 253"/>
                  <a:gd name="T85" fmla="*/ 83 h 292"/>
                  <a:gd name="T86" fmla="*/ 87 w 253"/>
                  <a:gd name="T87" fmla="*/ 97 h 292"/>
                  <a:gd name="T88" fmla="*/ 115 w 253"/>
                  <a:gd name="T89" fmla="*/ 111 h 292"/>
                  <a:gd name="T90" fmla="*/ 151 w 253"/>
                  <a:gd name="T91" fmla="*/ 119 h 292"/>
                  <a:gd name="T92" fmla="*/ 205 w 253"/>
                  <a:gd name="T93" fmla="*/ 135 h 292"/>
                  <a:gd name="T94" fmla="*/ 229 w 253"/>
                  <a:gd name="T95" fmla="*/ 149 h 292"/>
                  <a:gd name="T96" fmla="*/ 245 w 253"/>
                  <a:gd name="T97" fmla="*/ 171 h 292"/>
                  <a:gd name="T98" fmla="*/ 253 w 253"/>
                  <a:gd name="T99" fmla="*/ 201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3" h="292">
                    <a:moveTo>
                      <a:pt x="253" y="201"/>
                    </a:moveTo>
                    <a:lnTo>
                      <a:pt x="253" y="201"/>
                    </a:lnTo>
                    <a:lnTo>
                      <a:pt x="251" y="213"/>
                    </a:lnTo>
                    <a:lnTo>
                      <a:pt x="249" y="225"/>
                    </a:lnTo>
                    <a:lnTo>
                      <a:pt x="247" y="235"/>
                    </a:lnTo>
                    <a:lnTo>
                      <a:pt x="241" y="243"/>
                    </a:lnTo>
                    <a:lnTo>
                      <a:pt x="241" y="243"/>
                    </a:lnTo>
                    <a:lnTo>
                      <a:pt x="235" y="254"/>
                    </a:lnTo>
                    <a:lnTo>
                      <a:pt x="229" y="260"/>
                    </a:lnTo>
                    <a:lnTo>
                      <a:pt x="213" y="272"/>
                    </a:lnTo>
                    <a:lnTo>
                      <a:pt x="213" y="272"/>
                    </a:lnTo>
                    <a:lnTo>
                      <a:pt x="193" y="282"/>
                    </a:lnTo>
                    <a:lnTo>
                      <a:pt x="171" y="288"/>
                    </a:lnTo>
                    <a:lnTo>
                      <a:pt x="171" y="288"/>
                    </a:lnTo>
                    <a:lnTo>
                      <a:pt x="149" y="290"/>
                    </a:lnTo>
                    <a:lnTo>
                      <a:pt x="127" y="292"/>
                    </a:lnTo>
                    <a:lnTo>
                      <a:pt x="127" y="292"/>
                    </a:lnTo>
                    <a:lnTo>
                      <a:pt x="103" y="290"/>
                    </a:lnTo>
                    <a:lnTo>
                      <a:pt x="79" y="286"/>
                    </a:lnTo>
                    <a:lnTo>
                      <a:pt x="79" y="286"/>
                    </a:lnTo>
                    <a:lnTo>
                      <a:pt x="57" y="278"/>
                    </a:lnTo>
                    <a:lnTo>
                      <a:pt x="39" y="268"/>
                    </a:lnTo>
                    <a:lnTo>
                      <a:pt x="39" y="268"/>
                    </a:lnTo>
                    <a:lnTo>
                      <a:pt x="29" y="262"/>
                    </a:lnTo>
                    <a:lnTo>
                      <a:pt x="23" y="256"/>
                    </a:lnTo>
                    <a:lnTo>
                      <a:pt x="15" y="247"/>
                    </a:lnTo>
                    <a:lnTo>
                      <a:pt x="12" y="237"/>
                    </a:lnTo>
                    <a:lnTo>
                      <a:pt x="12" y="237"/>
                    </a:lnTo>
                    <a:lnTo>
                      <a:pt x="6" y="227"/>
                    </a:lnTo>
                    <a:lnTo>
                      <a:pt x="4" y="217"/>
                    </a:lnTo>
                    <a:lnTo>
                      <a:pt x="2" y="205"/>
                    </a:lnTo>
                    <a:lnTo>
                      <a:pt x="0" y="193"/>
                    </a:lnTo>
                    <a:lnTo>
                      <a:pt x="67" y="193"/>
                    </a:lnTo>
                    <a:lnTo>
                      <a:pt x="67" y="193"/>
                    </a:lnTo>
                    <a:lnTo>
                      <a:pt x="67" y="205"/>
                    </a:lnTo>
                    <a:lnTo>
                      <a:pt x="71" y="217"/>
                    </a:lnTo>
                    <a:lnTo>
                      <a:pt x="77" y="225"/>
                    </a:lnTo>
                    <a:lnTo>
                      <a:pt x="85" y="233"/>
                    </a:lnTo>
                    <a:lnTo>
                      <a:pt x="85" y="233"/>
                    </a:lnTo>
                    <a:lnTo>
                      <a:pt x="93" y="239"/>
                    </a:lnTo>
                    <a:lnTo>
                      <a:pt x="105" y="243"/>
                    </a:lnTo>
                    <a:lnTo>
                      <a:pt x="117" y="245"/>
                    </a:lnTo>
                    <a:lnTo>
                      <a:pt x="129" y="245"/>
                    </a:lnTo>
                    <a:lnTo>
                      <a:pt x="129" y="245"/>
                    </a:lnTo>
                    <a:lnTo>
                      <a:pt x="147" y="243"/>
                    </a:lnTo>
                    <a:lnTo>
                      <a:pt x="147" y="243"/>
                    </a:lnTo>
                    <a:lnTo>
                      <a:pt x="157" y="241"/>
                    </a:lnTo>
                    <a:lnTo>
                      <a:pt x="165" y="237"/>
                    </a:lnTo>
                    <a:lnTo>
                      <a:pt x="165" y="237"/>
                    </a:lnTo>
                    <a:lnTo>
                      <a:pt x="173" y="233"/>
                    </a:lnTo>
                    <a:lnTo>
                      <a:pt x="179" y="225"/>
                    </a:lnTo>
                    <a:lnTo>
                      <a:pt x="179" y="225"/>
                    </a:lnTo>
                    <a:lnTo>
                      <a:pt x="183" y="217"/>
                    </a:lnTo>
                    <a:lnTo>
                      <a:pt x="185" y="209"/>
                    </a:lnTo>
                    <a:lnTo>
                      <a:pt x="185" y="209"/>
                    </a:lnTo>
                    <a:lnTo>
                      <a:pt x="183" y="199"/>
                    </a:lnTo>
                    <a:lnTo>
                      <a:pt x="181" y="191"/>
                    </a:lnTo>
                    <a:lnTo>
                      <a:pt x="181" y="191"/>
                    </a:lnTo>
                    <a:lnTo>
                      <a:pt x="175" y="185"/>
                    </a:lnTo>
                    <a:lnTo>
                      <a:pt x="167" y="179"/>
                    </a:lnTo>
                    <a:lnTo>
                      <a:pt x="167" y="179"/>
                    </a:lnTo>
                    <a:lnTo>
                      <a:pt x="157" y="175"/>
                    </a:lnTo>
                    <a:lnTo>
                      <a:pt x="145" y="171"/>
                    </a:lnTo>
                    <a:lnTo>
                      <a:pt x="145" y="171"/>
                    </a:lnTo>
                    <a:lnTo>
                      <a:pt x="113" y="165"/>
                    </a:lnTo>
                    <a:lnTo>
                      <a:pt x="113" y="165"/>
                    </a:lnTo>
                    <a:lnTo>
                      <a:pt x="89" y="159"/>
                    </a:lnTo>
                    <a:lnTo>
                      <a:pt x="69" y="153"/>
                    </a:lnTo>
                    <a:lnTo>
                      <a:pt x="69" y="153"/>
                    </a:lnTo>
                    <a:lnTo>
                      <a:pt x="51" y="147"/>
                    </a:lnTo>
                    <a:lnTo>
                      <a:pt x="35" y="137"/>
                    </a:lnTo>
                    <a:lnTo>
                      <a:pt x="35" y="137"/>
                    </a:lnTo>
                    <a:lnTo>
                      <a:pt x="23" y="127"/>
                    </a:lnTo>
                    <a:lnTo>
                      <a:pt x="15" y="115"/>
                    </a:lnTo>
                    <a:lnTo>
                      <a:pt x="15" y="115"/>
                    </a:lnTo>
                    <a:lnTo>
                      <a:pt x="10" y="99"/>
                    </a:lnTo>
                    <a:lnTo>
                      <a:pt x="8" y="83"/>
                    </a:lnTo>
                    <a:lnTo>
                      <a:pt x="8" y="83"/>
                    </a:lnTo>
                    <a:lnTo>
                      <a:pt x="8" y="73"/>
                    </a:lnTo>
                    <a:lnTo>
                      <a:pt x="10" y="62"/>
                    </a:lnTo>
                    <a:lnTo>
                      <a:pt x="14" y="54"/>
                    </a:lnTo>
                    <a:lnTo>
                      <a:pt x="17" y="46"/>
                    </a:lnTo>
                    <a:lnTo>
                      <a:pt x="17" y="46"/>
                    </a:lnTo>
                    <a:lnTo>
                      <a:pt x="29" y="32"/>
                    </a:lnTo>
                    <a:lnTo>
                      <a:pt x="43" y="20"/>
                    </a:lnTo>
                    <a:lnTo>
                      <a:pt x="43" y="20"/>
                    </a:lnTo>
                    <a:lnTo>
                      <a:pt x="61" y="12"/>
                    </a:lnTo>
                    <a:lnTo>
                      <a:pt x="79" y="6"/>
                    </a:lnTo>
                    <a:lnTo>
                      <a:pt x="79" y="6"/>
                    </a:lnTo>
                    <a:lnTo>
                      <a:pt x="101" y="2"/>
                    </a:lnTo>
                    <a:lnTo>
                      <a:pt x="123" y="0"/>
                    </a:lnTo>
                    <a:lnTo>
                      <a:pt x="123" y="0"/>
                    </a:lnTo>
                    <a:lnTo>
                      <a:pt x="145" y="2"/>
                    </a:lnTo>
                    <a:lnTo>
                      <a:pt x="167" y="4"/>
                    </a:lnTo>
                    <a:lnTo>
                      <a:pt x="167" y="4"/>
                    </a:lnTo>
                    <a:lnTo>
                      <a:pt x="187" y="10"/>
                    </a:lnTo>
                    <a:lnTo>
                      <a:pt x="205" y="18"/>
                    </a:lnTo>
                    <a:lnTo>
                      <a:pt x="205" y="18"/>
                    </a:lnTo>
                    <a:lnTo>
                      <a:pt x="221" y="30"/>
                    </a:lnTo>
                    <a:lnTo>
                      <a:pt x="233" y="46"/>
                    </a:lnTo>
                    <a:lnTo>
                      <a:pt x="233" y="46"/>
                    </a:lnTo>
                    <a:lnTo>
                      <a:pt x="239" y="54"/>
                    </a:lnTo>
                    <a:lnTo>
                      <a:pt x="241" y="64"/>
                    </a:lnTo>
                    <a:lnTo>
                      <a:pt x="243" y="77"/>
                    </a:lnTo>
                    <a:lnTo>
                      <a:pt x="245" y="89"/>
                    </a:lnTo>
                    <a:lnTo>
                      <a:pt x="181" y="89"/>
                    </a:lnTo>
                    <a:lnTo>
                      <a:pt x="181" y="89"/>
                    </a:lnTo>
                    <a:lnTo>
                      <a:pt x="179" y="77"/>
                    </a:lnTo>
                    <a:lnTo>
                      <a:pt x="177" y="66"/>
                    </a:lnTo>
                    <a:lnTo>
                      <a:pt x="171" y="58"/>
                    </a:lnTo>
                    <a:lnTo>
                      <a:pt x="163" y="52"/>
                    </a:lnTo>
                    <a:lnTo>
                      <a:pt x="163" y="52"/>
                    </a:lnTo>
                    <a:lnTo>
                      <a:pt x="155" y="48"/>
                    </a:lnTo>
                    <a:lnTo>
                      <a:pt x="147" y="44"/>
                    </a:lnTo>
                    <a:lnTo>
                      <a:pt x="137" y="42"/>
                    </a:lnTo>
                    <a:lnTo>
                      <a:pt x="125" y="40"/>
                    </a:lnTo>
                    <a:lnTo>
                      <a:pt x="125" y="40"/>
                    </a:lnTo>
                    <a:lnTo>
                      <a:pt x="113" y="42"/>
                    </a:lnTo>
                    <a:lnTo>
                      <a:pt x="101" y="44"/>
                    </a:lnTo>
                    <a:lnTo>
                      <a:pt x="101" y="44"/>
                    </a:lnTo>
                    <a:lnTo>
                      <a:pt x="93" y="48"/>
                    </a:lnTo>
                    <a:lnTo>
                      <a:pt x="85" y="52"/>
                    </a:lnTo>
                    <a:lnTo>
                      <a:pt x="85" y="52"/>
                    </a:lnTo>
                    <a:lnTo>
                      <a:pt x="81" y="58"/>
                    </a:lnTo>
                    <a:lnTo>
                      <a:pt x="77" y="64"/>
                    </a:lnTo>
                    <a:lnTo>
                      <a:pt x="77" y="64"/>
                    </a:lnTo>
                    <a:lnTo>
                      <a:pt x="75" y="77"/>
                    </a:lnTo>
                    <a:lnTo>
                      <a:pt x="75" y="77"/>
                    </a:lnTo>
                    <a:lnTo>
                      <a:pt x="75" y="83"/>
                    </a:lnTo>
                    <a:lnTo>
                      <a:pt x="77" y="89"/>
                    </a:lnTo>
                    <a:lnTo>
                      <a:pt x="81" y="93"/>
                    </a:lnTo>
                    <a:lnTo>
                      <a:pt x="87" y="97"/>
                    </a:lnTo>
                    <a:lnTo>
                      <a:pt x="87" y="97"/>
                    </a:lnTo>
                    <a:lnTo>
                      <a:pt x="101" y="105"/>
                    </a:lnTo>
                    <a:lnTo>
                      <a:pt x="115" y="111"/>
                    </a:lnTo>
                    <a:lnTo>
                      <a:pt x="115" y="111"/>
                    </a:lnTo>
                    <a:lnTo>
                      <a:pt x="151" y="119"/>
                    </a:lnTo>
                    <a:lnTo>
                      <a:pt x="151" y="119"/>
                    </a:lnTo>
                    <a:lnTo>
                      <a:pt x="177" y="125"/>
                    </a:lnTo>
                    <a:lnTo>
                      <a:pt x="177" y="125"/>
                    </a:lnTo>
                    <a:lnTo>
                      <a:pt x="205" y="135"/>
                    </a:lnTo>
                    <a:lnTo>
                      <a:pt x="205" y="135"/>
                    </a:lnTo>
                    <a:lnTo>
                      <a:pt x="219" y="141"/>
                    </a:lnTo>
                    <a:lnTo>
                      <a:pt x="229" y="149"/>
                    </a:lnTo>
                    <a:lnTo>
                      <a:pt x="229" y="149"/>
                    </a:lnTo>
                    <a:lnTo>
                      <a:pt x="239" y="159"/>
                    </a:lnTo>
                    <a:lnTo>
                      <a:pt x="245" y="171"/>
                    </a:lnTo>
                    <a:lnTo>
                      <a:pt x="245" y="171"/>
                    </a:lnTo>
                    <a:lnTo>
                      <a:pt x="251" y="185"/>
                    </a:lnTo>
                    <a:lnTo>
                      <a:pt x="253" y="201"/>
                    </a:lnTo>
                    <a:lnTo>
                      <a:pt x="253" y="2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35" name="Freeform 57">
                <a:extLst>
                  <a:ext uri="{FF2B5EF4-FFF2-40B4-BE49-F238E27FC236}">
                    <a16:creationId xmlns:a16="http://schemas.microsoft.com/office/drawing/2014/main" id="{273F222A-7627-9542-B355-5695424CB69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096375" y="3171826"/>
                <a:ext cx="425450" cy="463550"/>
              </a:xfrm>
              <a:custGeom>
                <a:avLst/>
                <a:gdLst>
                  <a:gd name="T0" fmla="*/ 254 w 268"/>
                  <a:gd name="T1" fmla="*/ 227 h 292"/>
                  <a:gd name="T2" fmla="*/ 226 w 268"/>
                  <a:gd name="T3" fmla="*/ 262 h 292"/>
                  <a:gd name="T4" fmla="*/ 208 w 268"/>
                  <a:gd name="T5" fmla="*/ 276 h 292"/>
                  <a:gd name="T6" fmla="*/ 186 w 268"/>
                  <a:gd name="T7" fmla="*/ 284 h 292"/>
                  <a:gd name="T8" fmla="*/ 138 w 268"/>
                  <a:gd name="T9" fmla="*/ 292 h 292"/>
                  <a:gd name="T10" fmla="*/ 124 w 268"/>
                  <a:gd name="T11" fmla="*/ 290 h 292"/>
                  <a:gd name="T12" fmla="*/ 96 w 268"/>
                  <a:gd name="T13" fmla="*/ 286 h 292"/>
                  <a:gd name="T14" fmla="*/ 82 w 268"/>
                  <a:gd name="T15" fmla="*/ 280 h 292"/>
                  <a:gd name="T16" fmla="*/ 58 w 268"/>
                  <a:gd name="T17" fmla="*/ 268 h 292"/>
                  <a:gd name="T18" fmla="*/ 38 w 268"/>
                  <a:gd name="T19" fmla="*/ 249 h 292"/>
                  <a:gd name="T20" fmla="*/ 30 w 268"/>
                  <a:gd name="T21" fmla="*/ 239 h 292"/>
                  <a:gd name="T22" fmla="*/ 16 w 268"/>
                  <a:gd name="T23" fmla="*/ 217 h 292"/>
                  <a:gd name="T24" fmla="*/ 10 w 268"/>
                  <a:gd name="T25" fmla="*/ 205 h 292"/>
                  <a:gd name="T26" fmla="*/ 2 w 268"/>
                  <a:gd name="T27" fmla="*/ 177 h 292"/>
                  <a:gd name="T28" fmla="*/ 0 w 268"/>
                  <a:gd name="T29" fmla="*/ 149 h 292"/>
                  <a:gd name="T30" fmla="*/ 0 w 268"/>
                  <a:gd name="T31" fmla="*/ 133 h 292"/>
                  <a:gd name="T32" fmla="*/ 6 w 268"/>
                  <a:gd name="T33" fmla="*/ 103 h 292"/>
                  <a:gd name="T34" fmla="*/ 10 w 268"/>
                  <a:gd name="T35" fmla="*/ 89 h 292"/>
                  <a:gd name="T36" fmla="*/ 22 w 268"/>
                  <a:gd name="T37" fmla="*/ 64 h 292"/>
                  <a:gd name="T38" fmla="*/ 38 w 268"/>
                  <a:gd name="T39" fmla="*/ 42 h 292"/>
                  <a:gd name="T40" fmla="*/ 48 w 268"/>
                  <a:gd name="T41" fmla="*/ 34 h 292"/>
                  <a:gd name="T42" fmla="*/ 70 w 268"/>
                  <a:gd name="T43" fmla="*/ 18 h 292"/>
                  <a:gd name="T44" fmla="*/ 82 w 268"/>
                  <a:gd name="T45" fmla="*/ 12 h 292"/>
                  <a:gd name="T46" fmla="*/ 110 w 268"/>
                  <a:gd name="T47" fmla="*/ 4 h 292"/>
                  <a:gd name="T48" fmla="*/ 142 w 268"/>
                  <a:gd name="T49" fmla="*/ 0 h 292"/>
                  <a:gd name="T50" fmla="*/ 164 w 268"/>
                  <a:gd name="T51" fmla="*/ 2 h 292"/>
                  <a:gd name="T52" fmla="*/ 188 w 268"/>
                  <a:gd name="T53" fmla="*/ 6 h 292"/>
                  <a:gd name="T54" fmla="*/ 226 w 268"/>
                  <a:gd name="T55" fmla="*/ 26 h 292"/>
                  <a:gd name="T56" fmla="*/ 242 w 268"/>
                  <a:gd name="T57" fmla="*/ 40 h 292"/>
                  <a:gd name="T58" fmla="*/ 256 w 268"/>
                  <a:gd name="T59" fmla="*/ 58 h 292"/>
                  <a:gd name="T60" fmla="*/ 264 w 268"/>
                  <a:gd name="T61" fmla="*/ 81 h 292"/>
                  <a:gd name="T62" fmla="*/ 72 w 268"/>
                  <a:gd name="T63" fmla="*/ 177 h 292"/>
                  <a:gd name="T64" fmla="*/ 74 w 268"/>
                  <a:gd name="T65" fmla="*/ 189 h 292"/>
                  <a:gd name="T66" fmla="*/ 84 w 268"/>
                  <a:gd name="T67" fmla="*/ 211 h 292"/>
                  <a:gd name="T68" fmla="*/ 92 w 268"/>
                  <a:gd name="T69" fmla="*/ 221 h 292"/>
                  <a:gd name="T70" fmla="*/ 112 w 268"/>
                  <a:gd name="T71" fmla="*/ 233 h 292"/>
                  <a:gd name="T72" fmla="*/ 140 w 268"/>
                  <a:gd name="T73" fmla="*/ 239 h 292"/>
                  <a:gd name="T74" fmla="*/ 152 w 268"/>
                  <a:gd name="T75" fmla="*/ 237 h 292"/>
                  <a:gd name="T76" fmla="*/ 174 w 268"/>
                  <a:gd name="T77" fmla="*/ 229 h 292"/>
                  <a:gd name="T78" fmla="*/ 182 w 268"/>
                  <a:gd name="T79" fmla="*/ 221 h 292"/>
                  <a:gd name="T80" fmla="*/ 196 w 268"/>
                  <a:gd name="T81" fmla="*/ 203 h 292"/>
                  <a:gd name="T82" fmla="*/ 202 w 268"/>
                  <a:gd name="T83" fmla="*/ 179 h 292"/>
                  <a:gd name="T84" fmla="*/ 268 w 268"/>
                  <a:gd name="T85" fmla="*/ 179 h 292"/>
                  <a:gd name="T86" fmla="*/ 260 w 268"/>
                  <a:gd name="T87" fmla="*/ 217 h 292"/>
                  <a:gd name="T88" fmla="*/ 254 w 268"/>
                  <a:gd name="T89" fmla="*/ 227 h 292"/>
                  <a:gd name="T90" fmla="*/ 176 w 268"/>
                  <a:gd name="T91" fmla="*/ 62 h 292"/>
                  <a:gd name="T92" fmla="*/ 160 w 268"/>
                  <a:gd name="T93" fmla="*/ 54 h 292"/>
                  <a:gd name="T94" fmla="*/ 142 w 268"/>
                  <a:gd name="T95" fmla="*/ 52 h 292"/>
                  <a:gd name="T96" fmla="*/ 126 w 268"/>
                  <a:gd name="T97" fmla="*/ 54 h 292"/>
                  <a:gd name="T98" fmla="*/ 110 w 268"/>
                  <a:gd name="T99" fmla="*/ 58 h 292"/>
                  <a:gd name="T100" fmla="*/ 90 w 268"/>
                  <a:gd name="T101" fmla="*/ 77 h 292"/>
                  <a:gd name="T102" fmla="*/ 82 w 268"/>
                  <a:gd name="T103" fmla="*/ 87 h 292"/>
                  <a:gd name="T104" fmla="*/ 76 w 268"/>
                  <a:gd name="T105" fmla="*/ 101 h 292"/>
                  <a:gd name="T106" fmla="*/ 70 w 268"/>
                  <a:gd name="T107" fmla="*/ 129 h 292"/>
                  <a:gd name="T108" fmla="*/ 198 w 268"/>
                  <a:gd name="T109" fmla="*/ 89 h 292"/>
                  <a:gd name="T110" fmla="*/ 194 w 268"/>
                  <a:gd name="T111" fmla="*/ 81 h 292"/>
                  <a:gd name="T112" fmla="*/ 184 w 268"/>
                  <a:gd name="T113" fmla="*/ 66 h 292"/>
                  <a:gd name="T114" fmla="*/ 176 w 268"/>
                  <a:gd name="T115" fmla="*/ 62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68" h="292">
                    <a:moveTo>
                      <a:pt x="254" y="227"/>
                    </a:moveTo>
                    <a:lnTo>
                      <a:pt x="254" y="227"/>
                    </a:lnTo>
                    <a:lnTo>
                      <a:pt x="242" y="245"/>
                    </a:lnTo>
                    <a:lnTo>
                      <a:pt x="226" y="262"/>
                    </a:lnTo>
                    <a:lnTo>
                      <a:pt x="226" y="262"/>
                    </a:lnTo>
                    <a:lnTo>
                      <a:pt x="208" y="276"/>
                    </a:lnTo>
                    <a:lnTo>
                      <a:pt x="186" y="284"/>
                    </a:lnTo>
                    <a:lnTo>
                      <a:pt x="186" y="284"/>
                    </a:lnTo>
                    <a:lnTo>
                      <a:pt x="164" y="290"/>
                    </a:lnTo>
                    <a:lnTo>
                      <a:pt x="138" y="292"/>
                    </a:lnTo>
                    <a:lnTo>
                      <a:pt x="138" y="292"/>
                    </a:lnTo>
                    <a:lnTo>
                      <a:pt x="124" y="290"/>
                    </a:lnTo>
                    <a:lnTo>
                      <a:pt x="108" y="288"/>
                    </a:lnTo>
                    <a:lnTo>
                      <a:pt x="96" y="286"/>
                    </a:lnTo>
                    <a:lnTo>
                      <a:pt x="82" y="280"/>
                    </a:lnTo>
                    <a:lnTo>
                      <a:pt x="82" y="280"/>
                    </a:lnTo>
                    <a:lnTo>
                      <a:pt x="70" y="274"/>
                    </a:lnTo>
                    <a:lnTo>
                      <a:pt x="58" y="268"/>
                    </a:lnTo>
                    <a:lnTo>
                      <a:pt x="48" y="260"/>
                    </a:lnTo>
                    <a:lnTo>
                      <a:pt x="38" y="249"/>
                    </a:lnTo>
                    <a:lnTo>
                      <a:pt x="38" y="249"/>
                    </a:lnTo>
                    <a:lnTo>
                      <a:pt x="30" y="239"/>
                    </a:lnTo>
                    <a:lnTo>
                      <a:pt x="22" y="229"/>
                    </a:lnTo>
                    <a:lnTo>
                      <a:pt x="16" y="217"/>
                    </a:lnTo>
                    <a:lnTo>
                      <a:pt x="10" y="205"/>
                    </a:lnTo>
                    <a:lnTo>
                      <a:pt x="10" y="205"/>
                    </a:lnTo>
                    <a:lnTo>
                      <a:pt x="6" y="191"/>
                    </a:lnTo>
                    <a:lnTo>
                      <a:pt x="2" y="177"/>
                    </a:lnTo>
                    <a:lnTo>
                      <a:pt x="0" y="163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0" y="133"/>
                    </a:lnTo>
                    <a:lnTo>
                      <a:pt x="2" y="119"/>
                    </a:lnTo>
                    <a:lnTo>
                      <a:pt x="6" y="103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16" y="77"/>
                    </a:lnTo>
                    <a:lnTo>
                      <a:pt x="22" y="64"/>
                    </a:lnTo>
                    <a:lnTo>
                      <a:pt x="30" y="52"/>
                    </a:lnTo>
                    <a:lnTo>
                      <a:pt x="38" y="42"/>
                    </a:lnTo>
                    <a:lnTo>
                      <a:pt x="38" y="42"/>
                    </a:lnTo>
                    <a:lnTo>
                      <a:pt x="48" y="34"/>
                    </a:lnTo>
                    <a:lnTo>
                      <a:pt x="58" y="24"/>
                    </a:lnTo>
                    <a:lnTo>
                      <a:pt x="70" y="18"/>
                    </a:lnTo>
                    <a:lnTo>
                      <a:pt x="82" y="12"/>
                    </a:lnTo>
                    <a:lnTo>
                      <a:pt x="82" y="12"/>
                    </a:lnTo>
                    <a:lnTo>
                      <a:pt x="96" y="6"/>
                    </a:lnTo>
                    <a:lnTo>
                      <a:pt x="110" y="4"/>
                    </a:lnTo>
                    <a:lnTo>
                      <a:pt x="126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64" y="2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208" y="14"/>
                    </a:lnTo>
                    <a:lnTo>
                      <a:pt x="226" y="26"/>
                    </a:lnTo>
                    <a:lnTo>
                      <a:pt x="226" y="26"/>
                    </a:lnTo>
                    <a:lnTo>
                      <a:pt x="242" y="40"/>
                    </a:lnTo>
                    <a:lnTo>
                      <a:pt x="256" y="58"/>
                    </a:lnTo>
                    <a:lnTo>
                      <a:pt x="256" y="58"/>
                    </a:lnTo>
                    <a:lnTo>
                      <a:pt x="260" y="68"/>
                    </a:lnTo>
                    <a:lnTo>
                      <a:pt x="264" y="81"/>
                    </a:lnTo>
                    <a:lnTo>
                      <a:pt x="268" y="105"/>
                    </a:lnTo>
                    <a:lnTo>
                      <a:pt x="72" y="177"/>
                    </a:lnTo>
                    <a:lnTo>
                      <a:pt x="72" y="177"/>
                    </a:lnTo>
                    <a:lnTo>
                      <a:pt x="74" y="189"/>
                    </a:lnTo>
                    <a:lnTo>
                      <a:pt x="80" y="201"/>
                    </a:lnTo>
                    <a:lnTo>
                      <a:pt x="84" y="211"/>
                    </a:lnTo>
                    <a:lnTo>
                      <a:pt x="92" y="221"/>
                    </a:lnTo>
                    <a:lnTo>
                      <a:pt x="92" y="221"/>
                    </a:lnTo>
                    <a:lnTo>
                      <a:pt x="102" y="229"/>
                    </a:lnTo>
                    <a:lnTo>
                      <a:pt x="112" y="233"/>
                    </a:lnTo>
                    <a:lnTo>
                      <a:pt x="126" y="237"/>
                    </a:lnTo>
                    <a:lnTo>
                      <a:pt x="140" y="239"/>
                    </a:lnTo>
                    <a:lnTo>
                      <a:pt x="140" y="239"/>
                    </a:lnTo>
                    <a:lnTo>
                      <a:pt x="152" y="237"/>
                    </a:lnTo>
                    <a:lnTo>
                      <a:pt x="164" y="235"/>
                    </a:lnTo>
                    <a:lnTo>
                      <a:pt x="174" y="229"/>
                    </a:lnTo>
                    <a:lnTo>
                      <a:pt x="182" y="221"/>
                    </a:lnTo>
                    <a:lnTo>
                      <a:pt x="182" y="221"/>
                    </a:lnTo>
                    <a:lnTo>
                      <a:pt x="190" y="213"/>
                    </a:lnTo>
                    <a:lnTo>
                      <a:pt x="196" y="203"/>
                    </a:lnTo>
                    <a:lnTo>
                      <a:pt x="200" y="191"/>
                    </a:lnTo>
                    <a:lnTo>
                      <a:pt x="202" y="179"/>
                    </a:lnTo>
                    <a:lnTo>
                      <a:pt x="268" y="179"/>
                    </a:lnTo>
                    <a:lnTo>
                      <a:pt x="268" y="179"/>
                    </a:lnTo>
                    <a:lnTo>
                      <a:pt x="264" y="205"/>
                    </a:lnTo>
                    <a:lnTo>
                      <a:pt x="260" y="217"/>
                    </a:lnTo>
                    <a:lnTo>
                      <a:pt x="254" y="227"/>
                    </a:lnTo>
                    <a:lnTo>
                      <a:pt x="254" y="227"/>
                    </a:lnTo>
                    <a:close/>
                    <a:moveTo>
                      <a:pt x="176" y="62"/>
                    </a:moveTo>
                    <a:lnTo>
                      <a:pt x="176" y="62"/>
                    </a:lnTo>
                    <a:lnTo>
                      <a:pt x="170" y="58"/>
                    </a:lnTo>
                    <a:lnTo>
                      <a:pt x="160" y="54"/>
                    </a:lnTo>
                    <a:lnTo>
                      <a:pt x="152" y="54"/>
                    </a:lnTo>
                    <a:lnTo>
                      <a:pt x="142" y="52"/>
                    </a:lnTo>
                    <a:lnTo>
                      <a:pt x="142" y="52"/>
                    </a:lnTo>
                    <a:lnTo>
                      <a:pt x="126" y="54"/>
                    </a:lnTo>
                    <a:lnTo>
                      <a:pt x="110" y="58"/>
                    </a:lnTo>
                    <a:lnTo>
                      <a:pt x="110" y="58"/>
                    </a:lnTo>
                    <a:lnTo>
                      <a:pt x="100" y="66"/>
                    </a:lnTo>
                    <a:lnTo>
                      <a:pt x="90" y="77"/>
                    </a:lnTo>
                    <a:lnTo>
                      <a:pt x="90" y="77"/>
                    </a:lnTo>
                    <a:lnTo>
                      <a:pt x="82" y="87"/>
                    </a:lnTo>
                    <a:lnTo>
                      <a:pt x="76" y="101"/>
                    </a:lnTo>
                    <a:lnTo>
                      <a:pt x="76" y="101"/>
                    </a:lnTo>
                    <a:lnTo>
                      <a:pt x="72" y="115"/>
                    </a:lnTo>
                    <a:lnTo>
                      <a:pt x="70" y="129"/>
                    </a:lnTo>
                    <a:lnTo>
                      <a:pt x="70" y="135"/>
                    </a:lnTo>
                    <a:lnTo>
                      <a:pt x="198" y="89"/>
                    </a:lnTo>
                    <a:lnTo>
                      <a:pt x="198" y="89"/>
                    </a:lnTo>
                    <a:lnTo>
                      <a:pt x="194" y="81"/>
                    </a:lnTo>
                    <a:lnTo>
                      <a:pt x="190" y="75"/>
                    </a:lnTo>
                    <a:lnTo>
                      <a:pt x="184" y="66"/>
                    </a:lnTo>
                    <a:lnTo>
                      <a:pt x="176" y="62"/>
                    </a:lnTo>
                    <a:lnTo>
                      <a:pt x="176" y="6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36" name="Freeform 58">
                <a:extLst>
                  <a:ext uri="{FF2B5EF4-FFF2-40B4-BE49-F238E27FC236}">
                    <a16:creationId xmlns:a16="http://schemas.microsoft.com/office/drawing/2014/main" id="{88975DC5-9CB4-0E46-A87E-8799E655AF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8675" y="3000376"/>
                <a:ext cx="117475" cy="117475"/>
              </a:xfrm>
              <a:custGeom>
                <a:avLst/>
                <a:gdLst>
                  <a:gd name="T0" fmla="*/ 74 w 74"/>
                  <a:gd name="T1" fmla="*/ 38 h 74"/>
                  <a:gd name="T2" fmla="*/ 74 w 74"/>
                  <a:gd name="T3" fmla="*/ 38 h 74"/>
                  <a:gd name="T4" fmla="*/ 74 w 74"/>
                  <a:gd name="T5" fmla="*/ 44 h 74"/>
                  <a:gd name="T6" fmla="*/ 72 w 74"/>
                  <a:gd name="T7" fmla="*/ 52 h 74"/>
                  <a:gd name="T8" fmla="*/ 68 w 74"/>
                  <a:gd name="T9" fmla="*/ 58 h 74"/>
                  <a:gd name="T10" fmla="*/ 64 w 74"/>
                  <a:gd name="T11" fmla="*/ 64 h 74"/>
                  <a:gd name="T12" fmla="*/ 58 w 74"/>
                  <a:gd name="T13" fmla="*/ 68 h 74"/>
                  <a:gd name="T14" fmla="*/ 52 w 74"/>
                  <a:gd name="T15" fmla="*/ 72 h 74"/>
                  <a:gd name="T16" fmla="*/ 44 w 74"/>
                  <a:gd name="T17" fmla="*/ 74 h 74"/>
                  <a:gd name="T18" fmla="*/ 36 w 74"/>
                  <a:gd name="T19" fmla="*/ 74 h 74"/>
                  <a:gd name="T20" fmla="*/ 36 w 74"/>
                  <a:gd name="T21" fmla="*/ 74 h 74"/>
                  <a:gd name="T22" fmla="*/ 30 w 74"/>
                  <a:gd name="T23" fmla="*/ 74 h 74"/>
                  <a:gd name="T24" fmla="*/ 22 w 74"/>
                  <a:gd name="T25" fmla="*/ 72 h 74"/>
                  <a:gd name="T26" fmla="*/ 16 w 74"/>
                  <a:gd name="T27" fmla="*/ 68 h 74"/>
                  <a:gd name="T28" fmla="*/ 10 w 74"/>
                  <a:gd name="T29" fmla="*/ 64 h 74"/>
                  <a:gd name="T30" fmla="*/ 6 w 74"/>
                  <a:gd name="T31" fmla="*/ 58 h 74"/>
                  <a:gd name="T32" fmla="*/ 2 w 74"/>
                  <a:gd name="T33" fmla="*/ 52 h 74"/>
                  <a:gd name="T34" fmla="*/ 0 w 74"/>
                  <a:gd name="T35" fmla="*/ 44 h 74"/>
                  <a:gd name="T36" fmla="*/ 0 w 74"/>
                  <a:gd name="T37" fmla="*/ 38 h 74"/>
                  <a:gd name="T38" fmla="*/ 0 w 74"/>
                  <a:gd name="T39" fmla="*/ 38 h 74"/>
                  <a:gd name="T40" fmla="*/ 0 w 74"/>
                  <a:gd name="T41" fmla="*/ 30 h 74"/>
                  <a:gd name="T42" fmla="*/ 2 w 74"/>
                  <a:gd name="T43" fmla="*/ 22 h 74"/>
                  <a:gd name="T44" fmla="*/ 6 w 74"/>
                  <a:gd name="T45" fmla="*/ 16 h 74"/>
                  <a:gd name="T46" fmla="*/ 10 w 74"/>
                  <a:gd name="T47" fmla="*/ 10 h 74"/>
                  <a:gd name="T48" fmla="*/ 16 w 74"/>
                  <a:gd name="T49" fmla="*/ 6 h 74"/>
                  <a:gd name="T50" fmla="*/ 22 w 74"/>
                  <a:gd name="T51" fmla="*/ 2 h 74"/>
                  <a:gd name="T52" fmla="*/ 30 w 74"/>
                  <a:gd name="T53" fmla="*/ 0 h 74"/>
                  <a:gd name="T54" fmla="*/ 36 w 74"/>
                  <a:gd name="T55" fmla="*/ 0 h 74"/>
                  <a:gd name="T56" fmla="*/ 36 w 74"/>
                  <a:gd name="T57" fmla="*/ 0 h 74"/>
                  <a:gd name="T58" fmla="*/ 44 w 74"/>
                  <a:gd name="T59" fmla="*/ 0 h 74"/>
                  <a:gd name="T60" fmla="*/ 52 w 74"/>
                  <a:gd name="T61" fmla="*/ 2 h 74"/>
                  <a:gd name="T62" fmla="*/ 58 w 74"/>
                  <a:gd name="T63" fmla="*/ 6 h 74"/>
                  <a:gd name="T64" fmla="*/ 64 w 74"/>
                  <a:gd name="T65" fmla="*/ 10 h 74"/>
                  <a:gd name="T66" fmla="*/ 68 w 74"/>
                  <a:gd name="T67" fmla="*/ 16 h 74"/>
                  <a:gd name="T68" fmla="*/ 72 w 74"/>
                  <a:gd name="T69" fmla="*/ 22 h 74"/>
                  <a:gd name="T70" fmla="*/ 74 w 74"/>
                  <a:gd name="T71" fmla="*/ 30 h 74"/>
                  <a:gd name="T72" fmla="*/ 74 w 74"/>
                  <a:gd name="T73" fmla="*/ 38 h 74"/>
                  <a:gd name="T74" fmla="*/ 74 w 74"/>
                  <a:gd name="T75" fmla="*/ 38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4" h="74">
                    <a:moveTo>
                      <a:pt x="74" y="38"/>
                    </a:moveTo>
                    <a:lnTo>
                      <a:pt x="74" y="38"/>
                    </a:lnTo>
                    <a:lnTo>
                      <a:pt x="74" y="44"/>
                    </a:lnTo>
                    <a:lnTo>
                      <a:pt x="72" y="52"/>
                    </a:lnTo>
                    <a:lnTo>
                      <a:pt x="68" y="58"/>
                    </a:lnTo>
                    <a:lnTo>
                      <a:pt x="64" y="64"/>
                    </a:lnTo>
                    <a:lnTo>
                      <a:pt x="58" y="68"/>
                    </a:lnTo>
                    <a:lnTo>
                      <a:pt x="52" y="72"/>
                    </a:lnTo>
                    <a:lnTo>
                      <a:pt x="44" y="74"/>
                    </a:lnTo>
                    <a:lnTo>
                      <a:pt x="36" y="74"/>
                    </a:lnTo>
                    <a:lnTo>
                      <a:pt x="36" y="74"/>
                    </a:lnTo>
                    <a:lnTo>
                      <a:pt x="30" y="74"/>
                    </a:lnTo>
                    <a:lnTo>
                      <a:pt x="22" y="72"/>
                    </a:lnTo>
                    <a:lnTo>
                      <a:pt x="16" y="68"/>
                    </a:lnTo>
                    <a:lnTo>
                      <a:pt x="10" y="64"/>
                    </a:lnTo>
                    <a:lnTo>
                      <a:pt x="6" y="58"/>
                    </a:lnTo>
                    <a:lnTo>
                      <a:pt x="2" y="52"/>
                    </a:lnTo>
                    <a:lnTo>
                      <a:pt x="0" y="44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2" y="2"/>
                    </a:lnTo>
                    <a:lnTo>
                      <a:pt x="30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52" y="2"/>
                    </a:lnTo>
                    <a:lnTo>
                      <a:pt x="58" y="6"/>
                    </a:lnTo>
                    <a:lnTo>
                      <a:pt x="64" y="10"/>
                    </a:lnTo>
                    <a:lnTo>
                      <a:pt x="68" y="16"/>
                    </a:lnTo>
                    <a:lnTo>
                      <a:pt x="72" y="22"/>
                    </a:lnTo>
                    <a:lnTo>
                      <a:pt x="74" y="30"/>
                    </a:lnTo>
                    <a:lnTo>
                      <a:pt x="74" y="38"/>
                    </a:lnTo>
                    <a:lnTo>
                      <a:pt x="74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</p:grpSp>
      <p:sp>
        <p:nvSpPr>
          <p:cNvPr id="63" name="Rectangle 1">
            <a:extLst>
              <a:ext uri="{FF2B5EF4-FFF2-40B4-BE49-F238E27FC236}">
                <a16:creationId xmlns:a16="http://schemas.microsoft.com/office/drawing/2014/main" id="{074B2D06-10A1-4B5B-A2AE-8F68AC1FB53A}"/>
              </a:ext>
            </a:extLst>
          </p:cNvPr>
          <p:cNvSpPr/>
          <p:nvPr/>
        </p:nvSpPr>
        <p:spPr>
          <a:xfrm>
            <a:off x="2602623" y="1094651"/>
            <a:ext cx="9430884" cy="2352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2567D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Clinical trials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2567D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 FDA and CE approval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2567D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Development and production of first batch of medical watches;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2567D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Expending Intellectual Property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2567D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Initial Sales.</a:t>
            </a:r>
            <a:endParaRPr lang="en-GB" sz="2000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Assistant Light" panose="00000400000000000000" pitchFamily="2" charset="-79"/>
            </a:endParaRPr>
          </a:p>
        </p:txBody>
      </p:sp>
      <p:sp>
        <p:nvSpPr>
          <p:cNvPr id="64" name="Slide Number Placeholder 1">
            <a:extLst>
              <a:ext uri="{FF2B5EF4-FFF2-40B4-BE49-F238E27FC236}">
                <a16:creationId xmlns:a16="http://schemas.microsoft.com/office/drawing/2014/main" id="{6375EA38-6665-421F-9812-D8AC28AB15CD}"/>
              </a:ext>
            </a:extLst>
          </p:cNvPr>
          <p:cNvSpPr txBox="1">
            <a:spLocks/>
          </p:cNvSpPr>
          <p:nvPr/>
        </p:nvSpPr>
        <p:spPr>
          <a:xfrm>
            <a:off x="11560242" y="6356350"/>
            <a:ext cx="4732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1B59D1-E37D-4E3F-81E5-C5BBDA76D10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12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40A053F-71CE-E24E-AA0F-1CE391C9669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7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9788EC-AE96-1E4A-831B-413DD26545D4}"/>
              </a:ext>
            </a:extLst>
          </p:cNvPr>
          <p:cNvSpPr txBox="1"/>
          <p:nvPr/>
        </p:nvSpPr>
        <p:spPr>
          <a:xfrm>
            <a:off x="3233884" y="1812608"/>
            <a:ext cx="579197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b="1" spc="-300">
                <a:solidFill>
                  <a:schemeClr val="bg1"/>
                </a:solidFill>
                <a:latin typeface="Assistant SemiBold" pitchFamily="2" charset="-79"/>
                <a:cs typeface="Assistant SemiBold" pitchFamily="2" charset="-79"/>
              </a:rPr>
              <a:t>THANK YOU!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98E86F2-76D8-344B-9B88-A56B4FC6F9E3}"/>
              </a:ext>
            </a:extLst>
          </p:cNvPr>
          <p:cNvCxnSpPr>
            <a:cxnSpLocks/>
          </p:cNvCxnSpPr>
          <p:nvPr/>
        </p:nvCxnSpPr>
        <p:spPr bwMode="auto">
          <a:xfrm>
            <a:off x="2475869" y="1516207"/>
            <a:ext cx="7308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D808F78-B0A4-D845-BE41-8BD5C60D3580}"/>
              </a:ext>
            </a:extLst>
          </p:cNvPr>
          <p:cNvCxnSpPr>
            <a:cxnSpLocks/>
          </p:cNvCxnSpPr>
          <p:nvPr/>
        </p:nvCxnSpPr>
        <p:spPr bwMode="auto">
          <a:xfrm>
            <a:off x="2475869" y="3633765"/>
            <a:ext cx="7308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F2B25EAB-DA3D-E94E-B982-F1170212DDAB}"/>
              </a:ext>
            </a:extLst>
          </p:cNvPr>
          <p:cNvSpPr txBox="1">
            <a:spLocks/>
          </p:cNvSpPr>
          <p:nvPr/>
        </p:nvSpPr>
        <p:spPr>
          <a:xfrm>
            <a:off x="4992049" y="5319596"/>
            <a:ext cx="2467349" cy="1102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>
                <a:solidFill>
                  <a:schemeClr val="bg1"/>
                </a:solidFill>
                <a:latin typeface="Assistant" pitchFamily="2" charset="-79"/>
                <a:cs typeface="Assistant" pitchFamily="2" charset="-79"/>
              </a:rPr>
              <a:t>Eldad Shemesh, CEO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400">
                <a:solidFill>
                  <a:schemeClr val="bg1"/>
                </a:solidFill>
                <a:latin typeface="Assistant Light" pitchFamily="2" charset="-79"/>
                <a:cs typeface="Assistant Light" pitchFamily="2" charset="-79"/>
              </a:rPr>
              <a:t>eldad@CardiacSense.com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400">
                <a:solidFill>
                  <a:schemeClr val="bg1"/>
                </a:solidFill>
                <a:latin typeface="Assistant Light" pitchFamily="2" charset="-79"/>
                <a:cs typeface="Assistant Light" pitchFamily="2" charset="-79"/>
              </a:rPr>
              <a:t>+972.54.7000.824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800">
              <a:solidFill>
                <a:schemeClr val="bg1"/>
              </a:solidFill>
              <a:latin typeface="Assistant Light" pitchFamily="2" charset="-79"/>
              <a:cs typeface="Assistant Light" pitchFamily="2" charset="-79"/>
            </a:endParaRPr>
          </a:p>
        </p:txBody>
      </p:sp>
      <p:grpSp>
        <p:nvGrpSpPr>
          <p:cNvPr id="64" name="Group 59">
            <a:extLst>
              <a:ext uri="{FF2B5EF4-FFF2-40B4-BE49-F238E27FC236}">
                <a16:creationId xmlns:a16="http://schemas.microsoft.com/office/drawing/2014/main" id="{C5A09232-61D7-844E-A6FF-95B82572DC3C}"/>
              </a:ext>
            </a:extLst>
          </p:cNvPr>
          <p:cNvGrpSpPr/>
          <p:nvPr/>
        </p:nvGrpSpPr>
        <p:grpSpPr>
          <a:xfrm>
            <a:off x="3628791" y="4119538"/>
            <a:ext cx="4934418" cy="825450"/>
            <a:chOff x="2670175" y="887021"/>
            <a:chExt cx="6851650" cy="1146175"/>
          </a:xfrm>
          <a:solidFill>
            <a:schemeClr val="bg1"/>
          </a:solidFill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A975258E-10B4-6F40-94CC-AE6C75893BCA}"/>
                </a:ext>
              </a:extLst>
            </p:cNvPr>
            <p:cNvGrpSpPr/>
            <p:nvPr/>
          </p:nvGrpSpPr>
          <p:grpSpPr>
            <a:xfrm>
              <a:off x="2670175" y="887021"/>
              <a:ext cx="1141413" cy="1146175"/>
              <a:chOff x="2670175" y="2855913"/>
              <a:chExt cx="1141413" cy="1146175"/>
            </a:xfrm>
            <a:grpFill/>
          </p:grpSpPr>
          <p:sp>
            <p:nvSpPr>
              <p:cNvPr id="95" name="Freeform 5">
                <a:extLst>
                  <a:ext uri="{FF2B5EF4-FFF2-40B4-BE49-F238E27FC236}">
                    <a16:creationId xmlns:a16="http://schemas.microsoft.com/office/drawing/2014/main" id="{CDF3662E-276C-9540-9037-2034FD57A5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7675" y="3551238"/>
                <a:ext cx="130175" cy="131763"/>
              </a:xfrm>
              <a:custGeom>
                <a:avLst/>
                <a:gdLst>
                  <a:gd name="T0" fmla="*/ 2 w 82"/>
                  <a:gd name="T1" fmla="*/ 27 h 83"/>
                  <a:gd name="T2" fmla="*/ 2 w 82"/>
                  <a:gd name="T3" fmla="*/ 27 h 83"/>
                  <a:gd name="T4" fmla="*/ 6 w 82"/>
                  <a:gd name="T5" fmla="*/ 19 h 83"/>
                  <a:gd name="T6" fmla="*/ 12 w 82"/>
                  <a:gd name="T7" fmla="*/ 12 h 83"/>
                  <a:gd name="T8" fmla="*/ 18 w 82"/>
                  <a:gd name="T9" fmla="*/ 8 h 83"/>
                  <a:gd name="T10" fmla="*/ 24 w 82"/>
                  <a:gd name="T11" fmla="*/ 4 h 83"/>
                  <a:gd name="T12" fmla="*/ 32 w 82"/>
                  <a:gd name="T13" fmla="*/ 2 h 83"/>
                  <a:gd name="T14" fmla="*/ 40 w 82"/>
                  <a:gd name="T15" fmla="*/ 0 h 83"/>
                  <a:gd name="T16" fmla="*/ 48 w 82"/>
                  <a:gd name="T17" fmla="*/ 0 h 83"/>
                  <a:gd name="T18" fmla="*/ 56 w 82"/>
                  <a:gd name="T19" fmla="*/ 2 h 83"/>
                  <a:gd name="T20" fmla="*/ 56 w 82"/>
                  <a:gd name="T21" fmla="*/ 2 h 83"/>
                  <a:gd name="T22" fmla="*/ 62 w 82"/>
                  <a:gd name="T23" fmla="*/ 6 h 83"/>
                  <a:gd name="T24" fmla="*/ 70 w 82"/>
                  <a:gd name="T25" fmla="*/ 12 h 83"/>
                  <a:gd name="T26" fmla="*/ 74 w 82"/>
                  <a:gd name="T27" fmla="*/ 19 h 83"/>
                  <a:gd name="T28" fmla="*/ 78 w 82"/>
                  <a:gd name="T29" fmla="*/ 25 h 83"/>
                  <a:gd name="T30" fmla="*/ 80 w 82"/>
                  <a:gd name="T31" fmla="*/ 33 h 83"/>
                  <a:gd name="T32" fmla="*/ 82 w 82"/>
                  <a:gd name="T33" fmla="*/ 41 h 83"/>
                  <a:gd name="T34" fmla="*/ 80 w 82"/>
                  <a:gd name="T35" fmla="*/ 49 h 83"/>
                  <a:gd name="T36" fmla="*/ 78 w 82"/>
                  <a:gd name="T37" fmla="*/ 57 h 83"/>
                  <a:gd name="T38" fmla="*/ 78 w 82"/>
                  <a:gd name="T39" fmla="*/ 57 h 83"/>
                  <a:gd name="T40" fmla="*/ 76 w 82"/>
                  <a:gd name="T41" fmla="*/ 63 h 83"/>
                  <a:gd name="T42" fmla="*/ 70 w 82"/>
                  <a:gd name="T43" fmla="*/ 71 h 83"/>
                  <a:gd name="T44" fmla="*/ 64 w 82"/>
                  <a:gd name="T45" fmla="*/ 75 h 83"/>
                  <a:gd name="T46" fmla="*/ 58 w 82"/>
                  <a:gd name="T47" fmla="*/ 79 h 83"/>
                  <a:gd name="T48" fmla="*/ 50 w 82"/>
                  <a:gd name="T49" fmla="*/ 81 h 83"/>
                  <a:gd name="T50" fmla="*/ 42 w 82"/>
                  <a:gd name="T51" fmla="*/ 83 h 83"/>
                  <a:gd name="T52" fmla="*/ 34 w 82"/>
                  <a:gd name="T53" fmla="*/ 83 h 83"/>
                  <a:gd name="T54" fmla="*/ 26 w 82"/>
                  <a:gd name="T55" fmla="*/ 79 h 83"/>
                  <a:gd name="T56" fmla="*/ 26 w 82"/>
                  <a:gd name="T57" fmla="*/ 79 h 83"/>
                  <a:gd name="T58" fmla="*/ 18 w 82"/>
                  <a:gd name="T59" fmla="*/ 77 h 83"/>
                  <a:gd name="T60" fmla="*/ 12 w 82"/>
                  <a:gd name="T61" fmla="*/ 71 h 83"/>
                  <a:gd name="T62" fmla="*/ 8 w 82"/>
                  <a:gd name="T63" fmla="*/ 65 h 83"/>
                  <a:gd name="T64" fmla="*/ 4 w 82"/>
                  <a:gd name="T65" fmla="*/ 59 h 83"/>
                  <a:gd name="T66" fmla="*/ 2 w 82"/>
                  <a:gd name="T67" fmla="*/ 51 h 83"/>
                  <a:gd name="T68" fmla="*/ 0 w 82"/>
                  <a:gd name="T69" fmla="*/ 43 h 83"/>
                  <a:gd name="T70" fmla="*/ 0 w 82"/>
                  <a:gd name="T71" fmla="*/ 35 h 83"/>
                  <a:gd name="T72" fmla="*/ 2 w 82"/>
                  <a:gd name="T73" fmla="*/ 27 h 83"/>
                  <a:gd name="T74" fmla="*/ 2 w 82"/>
                  <a:gd name="T75" fmla="*/ 27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83">
                    <a:moveTo>
                      <a:pt x="2" y="27"/>
                    </a:moveTo>
                    <a:lnTo>
                      <a:pt x="2" y="27"/>
                    </a:lnTo>
                    <a:lnTo>
                      <a:pt x="6" y="19"/>
                    </a:lnTo>
                    <a:lnTo>
                      <a:pt x="12" y="12"/>
                    </a:lnTo>
                    <a:lnTo>
                      <a:pt x="18" y="8"/>
                    </a:lnTo>
                    <a:lnTo>
                      <a:pt x="24" y="4"/>
                    </a:lnTo>
                    <a:lnTo>
                      <a:pt x="32" y="2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6" y="2"/>
                    </a:lnTo>
                    <a:lnTo>
                      <a:pt x="56" y="2"/>
                    </a:lnTo>
                    <a:lnTo>
                      <a:pt x="62" y="6"/>
                    </a:lnTo>
                    <a:lnTo>
                      <a:pt x="70" y="12"/>
                    </a:lnTo>
                    <a:lnTo>
                      <a:pt x="74" y="19"/>
                    </a:lnTo>
                    <a:lnTo>
                      <a:pt x="78" y="25"/>
                    </a:lnTo>
                    <a:lnTo>
                      <a:pt x="80" y="33"/>
                    </a:lnTo>
                    <a:lnTo>
                      <a:pt x="82" y="41"/>
                    </a:lnTo>
                    <a:lnTo>
                      <a:pt x="80" y="49"/>
                    </a:lnTo>
                    <a:lnTo>
                      <a:pt x="78" y="57"/>
                    </a:lnTo>
                    <a:lnTo>
                      <a:pt x="78" y="57"/>
                    </a:lnTo>
                    <a:lnTo>
                      <a:pt x="76" y="63"/>
                    </a:lnTo>
                    <a:lnTo>
                      <a:pt x="70" y="71"/>
                    </a:lnTo>
                    <a:lnTo>
                      <a:pt x="64" y="75"/>
                    </a:lnTo>
                    <a:lnTo>
                      <a:pt x="58" y="79"/>
                    </a:lnTo>
                    <a:lnTo>
                      <a:pt x="50" y="81"/>
                    </a:lnTo>
                    <a:lnTo>
                      <a:pt x="42" y="83"/>
                    </a:lnTo>
                    <a:lnTo>
                      <a:pt x="34" y="83"/>
                    </a:lnTo>
                    <a:lnTo>
                      <a:pt x="26" y="79"/>
                    </a:lnTo>
                    <a:lnTo>
                      <a:pt x="26" y="79"/>
                    </a:lnTo>
                    <a:lnTo>
                      <a:pt x="18" y="77"/>
                    </a:lnTo>
                    <a:lnTo>
                      <a:pt x="12" y="71"/>
                    </a:lnTo>
                    <a:lnTo>
                      <a:pt x="8" y="65"/>
                    </a:lnTo>
                    <a:lnTo>
                      <a:pt x="4" y="59"/>
                    </a:lnTo>
                    <a:lnTo>
                      <a:pt x="2" y="51"/>
                    </a:lnTo>
                    <a:lnTo>
                      <a:pt x="0" y="43"/>
                    </a:lnTo>
                    <a:lnTo>
                      <a:pt x="0" y="35"/>
                    </a:lnTo>
                    <a:lnTo>
                      <a:pt x="2" y="27"/>
                    </a:lnTo>
                    <a:lnTo>
                      <a:pt x="2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" name="Freeform 6">
                <a:extLst>
                  <a:ext uri="{FF2B5EF4-FFF2-40B4-BE49-F238E27FC236}">
                    <a16:creationId xmlns:a16="http://schemas.microsoft.com/office/drawing/2014/main" id="{52C57C16-C31B-1947-94EE-9AA37904D4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5000" y="3632201"/>
                <a:ext cx="130175" cy="130175"/>
              </a:xfrm>
              <a:custGeom>
                <a:avLst/>
                <a:gdLst>
                  <a:gd name="T0" fmla="*/ 4 w 82"/>
                  <a:gd name="T1" fmla="*/ 58 h 82"/>
                  <a:gd name="T2" fmla="*/ 4 w 82"/>
                  <a:gd name="T3" fmla="*/ 58 h 82"/>
                  <a:gd name="T4" fmla="*/ 2 w 82"/>
                  <a:gd name="T5" fmla="*/ 50 h 82"/>
                  <a:gd name="T6" fmla="*/ 0 w 82"/>
                  <a:gd name="T7" fmla="*/ 42 h 82"/>
                  <a:gd name="T8" fmla="*/ 0 w 82"/>
                  <a:gd name="T9" fmla="*/ 34 h 82"/>
                  <a:gd name="T10" fmla="*/ 2 w 82"/>
                  <a:gd name="T11" fmla="*/ 26 h 82"/>
                  <a:gd name="T12" fmla="*/ 6 w 82"/>
                  <a:gd name="T13" fmla="*/ 20 h 82"/>
                  <a:gd name="T14" fmla="*/ 12 w 82"/>
                  <a:gd name="T15" fmla="*/ 12 h 82"/>
                  <a:gd name="T16" fmla="*/ 18 w 82"/>
                  <a:gd name="T17" fmla="*/ 8 h 82"/>
                  <a:gd name="T18" fmla="*/ 24 w 82"/>
                  <a:gd name="T19" fmla="*/ 4 h 82"/>
                  <a:gd name="T20" fmla="*/ 24 w 82"/>
                  <a:gd name="T21" fmla="*/ 4 h 82"/>
                  <a:gd name="T22" fmla="*/ 32 w 82"/>
                  <a:gd name="T23" fmla="*/ 0 h 82"/>
                  <a:gd name="T24" fmla="*/ 40 w 82"/>
                  <a:gd name="T25" fmla="*/ 0 h 82"/>
                  <a:gd name="T26" fmla="*/ 48 w 82"/>
                  <a:gd name="T27" fmla="*/ 0 h 82"/>
                  <a:gd name="T28" fmla="*/ 56 w 82"/>
                  <a:gd name="T29" fmla="*/ 2 h 82"/>
                  <a:gd name="T30" fmla="*/ 62 w 82"/>
                  <a:gd name="T31" fmla="*/ 6 h 82"/>
                  <a:gd name="T32" fmla="*/ 68 w 82"/>
                  <a:gd name="T33" fmla="*/ 10 h 82"/>
                  <a:gd name="T34" fmla="*/ 74 w 82"/>
                  <a:gd name="T35" fmla="*/ 16 h 82"/>
                  <a:gd name="T36" fmla="*/ 78 w 82"/>
                  <a:gd name="T37" fmla="*/ 24 h 82"/>
                  <a:gd name="T38" fmla="*/ 78 w 82"/>
                  <a:gd name="T39" fmla="*/ 24 h 82"/>
                  <a:gd name="T40" fmla="*/ 80 w 82"/>
                  <a:gd name="T41" fmla="*/ 32 h 82"/>
                  <a:gd name="T42" fmla="*/ 82 w 82"/>
                  <a:gd name="T43" fmla="*/ 40 h 82"/>
                  <a:gd name="T44" fmla="*/ 80 w 82"/>
                  <a:gd name="T45" fmla="*/ 48 h 82"/>
                  <a:gd name="T46" fmla="*/ 78 w 82"/>
                  <a:gd name="T47" fmla="*/ 56 h 82"/>
                  <a:gd name="T48" fmla="*/ 76 w 82"/>
                  <a:gd name="T49" fmla="*/ 62 h 82"/>
                  <a:gd name="T50" fmla="*/ 70 w 82"/>
                  <a:gd name="T51" fmla="*/ 68 h 82"/>
                  <a:gd name="T52" fmla="*/ 64 w 82"/>
                  <a:gd name="T53" fmla="*/ 74 h 82"/>
                  <a:gd name="T54" fmla="*/ 58 w 82"/>
                  <a:gd name="T55" fmla="*/ 78 h 82"/>
                  <a:gd name="T56" fmla="*/ 58 w 82"/>
                  <a:gd name="T57" fmla="*/ 78 h 82"/>
                  <a:gd name="T58" fmla="*/ 50 w 82"/>
                  <a:gd name="T59" fmla="*/ 80 h 82"/>
                  <a:gd name="T60" fmla="*/ 42 w 82"/>
                  <a:gd name="T61" fmla="*/ 82 h 82"/>
                  <a:gd name="T62" fmla="*/ 34 w 82"/>
                  <a:gd name="T63" fmla="*/ 80 h 82"/>
                  <a:gd name="T64" fmla="*/ 26 w 82"/>
                  <a:gd name="T65" fmla="*/ 78 h 82"/>
                  <a:gd name="T66" fmla="*/ 20 w 82"/>
                  <a:gd name="T67" fmla="*/ 76 h 82"/>
                  <a:gd name="T68" fmla="*/ 12 w 82"/>
                  <a:gd name="T69" fmla="*/ 70 h 82"/>
                  <a:gd name="T70" fmla="*/ 8 w 82"/>
                  <a:gd name="T71" fmla="*/ 64 h 82"/>
                  <a:gd name="T72" fmla="*/ 4 w 82"/>
                  <a:gd name="T73" fmla="*/ 58 h 82"/>
                  <a:gd name="T74" fmla="*/ 4 w 82"/>
                  <a:gd name="T75" fmla="*/ 58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82">
                    <a:moveTo>
                      <a:pt x="4" y="58"/>
                    </a:moveTo>
                    <a:lnTo>
                      <a:pt x="4" y="58"/>
                    </a:lnTo>
                    <a:lnTo>
                      <a:pt x="2" y="50"/>
                    </a:lnTo>
                    <a:lnTo>
                      <a:pt x="0" y="42"/>
                    </a:lnTo>
                    <a:lnTo>
                      <a:pt x="0" y="34"/>
                    </a:lnTo>
                    <a:lnTo>
                      <a:pt x="2" y="26"/>
                    </a:lnTo>
                    <a:lnTo>
                      <a:pt x="6" y="20"/>
                    </a:lnTo>
                    <a:lnTo>
                      <a:pt x="12" y="12"/>
                    </a:lnTo>
                    <a:lnTo>
                      <a:pt x="18" y="8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32" y="0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6" y="2"/>
                    </a:lnTo>
                    <a:lnTo>
                      <a:pt x="62" y="6"/>
                    </a:lnTo>
                    <a:lnTo>
                      <a:pt x="68" y="10"/>
                    </a:lnTo>
                    <a:lnTo>
                      <a:pt x="74" y="16"/>
                    </a:lnTo>
                    <a:lnTo>
                      <a:pt x="78" y="24"/>
                    </a:lnTo>
                    <a:lnTo>
                      <a:pt x="78" y="24"/>
                    </a:lnTo>
                    <a:lnTo>
                      <a:pt x="80" y="32"/>
                    </a:lnTo>
                    <a:lnTo>
                      <a:pt x="82" y="40"/>
                    </a:lnTo>
                    <a:lnTo>
                      <a:pt x="80" y="48"/>
                    </a:lnTo>
                    <a:lnTo>
                      <a:pt x="78" y="56"/>
                    </a:lnTo>
                    <a:lnTo>
                      <a:pt x="76" y="62"/>
                    </a:lnTo>
                    <a:lnTo>
                      <a:pt x="70" y="68"/>
                    </a:lnTo>
                    <a:lnTo>
                      <a:pt x="64" y="74"/>
                    </a:lnTo>
                    <a:lnTo>
                      <a:pt x="58" y="78"/>
                    </a:lnTo>
                    <a:lnTo>
                      <a:pt x="58" y="78"/>
                    </a:lnTo>
                    <a:lnTo>
                      <a:pt x="50" y="80"/>
                    </a:lnTo>
                    <a:lnTo>
                      <a:pt x="42" y="82"/>
                    </a:lnTo>
                    <a:lnTo>
                      <a:pt x="34" y="80"/>
                    </a:lnTo>
                    <a:lnTo>
                      <a:pt x="26" y="78"/>
                    </a:lnTo>
                    <a:lnTo>
                      <a:pt x="20" y="76"/>
                    </a:lnTo>
                    <a:lnTo>
                      <a:pt x="12" y="70"/>
                    </a:lnTo>
                    <a:lnTo>
                      <a:pt x="8" y="64"/>
                    </a:lnTo>
                    <a:lnTo>
                      <a:pt x="4" y="58"/>
                    </a:lnTo>
                    <a:lnTo>
                      <a:pt x="4" y="5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" name="Freeform 7">
                <a:extLst>
                  <a:ext uri="{FF2B5EF4-FFF2-40B4-BE49-F238E27FC236}">
                    <a16:creationId xmlns:a16="http://schemas.microsoft.com/office/drawing/2014/main" id="{0CCE5DFF-B7D5-1645-980B-461251265B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2325" y="3554413"/>
                <a:ext cx="130175" cy="131763"/>
              </a:xfrm>
              <a:custGeom>
                <a:avLst/>
                <a:gdLst>
                  <a:gd name="T0" fmla="*/ 26 w 82"/>
                  <a:gd name="T1" fmla="*/ 79 h 83"/>
                  <a:gd name="T2" fmla="*/ 26 w 82"/>
                  <a:gd name="T3" fmla="*/ 79 h 83"/>
                  <a:gd name="T4" fmla="*/ 20 w 82"/>
                  <a:gd name="T5" fmla="*/ 75 h 83"/>
                  <a:gd name="T6" fmla="*/ 14 w 82"/>
                  <a:gd name="T7" fmla="*/ 71 h 83"/>
                  <a:gd name="T8" fmla="*/ 8 w 82"/>
                  <a:gd name="T9" fmla="*/ 65 h 83"/>
                  <a:gd name="T10" fmla="*/ 4 w 82"/>
                  <a:gd name="T11" fmla="*/ 57 h 83"/>
                  <a:gd name="T12" fmla="*/ 2 w 82"/>
                  <a:gd name="T13" fmla="*/ 51 h 83"/>
                  <a:gd name="T14" fmla="*/ 0 w 82"/>
                  <a:gd name="T15" fmla="*/ 43 h 83"/>
                  <a:gd name="T16" fmla="*/ 2 w 82"/>
                  <a:gd name="T17" fmla="*/ 35 h 83"/>
                  <a:gd name="T18" fmla="*/ 4 w 82"/>
                  <a:gd name="T19" fmla="*/ 27 h 83"/>
                  <a:gd name="T20" fmla="*/ 4 w 82"/>
                  <a:gd name="T21" fmla="*/ 27 h 83"/>
                  <a:gd name="T22" fmla="*/ 8 w 82"/>
                  <a:gd name="T23" fmla="*/ 19 h 83"/>
                  <a:gd name="T24" fmla="*/ 12 w 82"/>
                  <a:gd name="T25" fmla="*/ 13 h 83"/>
                  <a:gd name="T26" fmla="*/ 18 w 82"/>
                  <a:gd name="T27" fmla="*/ 6 h 83"/>
                  <a:gd name="T28" fmla="*/ 24 w 82"/>
                  <a:gd name="T29" fmla="*/ 4 h 83"/>
                  <a:gd name="T30" fmla="*/ 32 w 82"/>
                  <a:gd name="T31" fmla="*/ 0 h 83"/>
                  <a:gd name="T32" fmla="*/ 40 w 82"/>
                  <a:gd name="T33" fmla="*/ 0 h 83"/>
                  <a:gd name="T34" fmla="*/ 48 w 82"/>
                  <a:gd name="T35" fmla="*/ 0 h 83"/>
                  <a:gd name="T36" fmla="*/ 56 w 82"/>
                  <a:gd name="T37" fmla="*/ 2 h 83"/>
                  <a:gd name="T38" fmla="*/ 56 w 82"/>
                  <a:gd name="T39" fmla="*/ 2 h 83"/>
                  <a:gd name="T40" fmla="*/ 64 w 82"/>
                  <a:gd name="T41" fmla="*/ 6 h 83"/>
                  <a:gd name="T42" fmla="*/ 70 w 82"/>
                  <a:gd name="T43" fmla="*/ 13 h 83"/>
                  <a:gd name="T44" fmla="*/ 74 w 82"/>
                  <a:gd name="T45" fmla="*/ 19 h 83"/>
                  <a:gd name="T46" fmla="*/ 78 w 82"/>
                  <a:gd name="T47" fmla="*/ 25 h 83"/>
                  <a:gd name="T48" fmla="*/ 82 w 82"/>
                  <a:gd name="T49" fmla="*/ 33 h 83"/>
                  <a:gd name="T50" fmla="*/ 82 w 82"/>
                  <a:gd name="T51" fmla="*/ 41 h 83"/>
                  <a:gd name="T52" fmla="*/ 82 w 82"/>
                  <a:gd name="T53" fmla="*/ 49 h 83"/>
                  <a:gd name="T54" fmla="*/ 80 w 82"/>
                  <a:gd name="T55" fmla="*/ 57 h 83"/>
                  <a:gd name="T56" fmla="*/ 80 w 82"/>
                  <a:gd name="T57" fmla="*/ 57 h 83"/>
                  <a:gd name="T58" fmla="*/ 76 w 82"/>
                  <a:gd name="T59" fmla="*/ 63 h 83"/>
                  <a:gd name="T60" fmla="*/ 70 w 82"/>
                  <a:gd name="T61" fmla="*/ 69 h 83"/>
                  <a:gd name="T62" fmla="*/ 64 w 82"/>
                  <a:gd name="T63" fmla="*/ 75 h 83"/>
                  <a:gd name="T64" fmla="*/ 58 w 82"/>
                  <a:gd name="T65" fmla="*/ 79 h 83"/>
                  <a:gd name="T66" fmla="*/ 50 w 82"/>
                  <a:gd name="T67" fmla="*/ 81 h 83"/>
                  <a:gd name="T68" fmla="*/ 42 w 82"/>
                  <a:gd name="T69" fmla="*/ 83 h 83"/>
                  <a:gd name="T70" fmla="*/ 34 w 82"/>
                  <a:gd name="T71" fmla="*/ 81 h 83"/>
                  <a:gd name="T72" fmla="*/ 26 w 82"/>
                  <a:gd name="T73" fmla="*/ 79 h 83"/>
                  <a:gd name="T74" fmla="*/ 26 w 82"/>
                  <a:gd name="T75" fmla="*/ 79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83">
                    <a:moveTo>
                      <a:pt x="26" y="79"/>
                    </a:moveTo>
                    <a:lnTo>
                      <a:pt x="26" y="79"/>
                    </a:lnTo>
                    <a:lnTo>
                      <a:pt x="20" y="75"/>
                    </a:lnTo>
                    <a:lnTo>
                      <a:pt x="14" y="71"/>
                    </a:lnTo>
                    <a:lnTo>
                      <a:pt x="8" y="65"/>
                    </a:lnTo>
                    <a:lnTo>
                      <a:pt x="4" y="57"/>
                    </a:lnTo>
                    <a:lnTo>
                      <a:pt x="2" y="51"/>
                    </a:lnTo>
                    <a:lnTo>
                      <a:pt x="0" y="43"/>
                    </a:lnTo>
                    <a:lnTo>
                      <a:pt x="2" y="35"/>
                    </a:lnTo>
                    <a:lnTo>
                      <a:pt x="4" y="27"/>
                    </a:lnTo>
                    <a:lnTo>
                      <a:pt x="4" y="27"/>
                    </a:lnTo>
                    <a:lnTo>
                      <a:pt x="8" y="19"/>
                    </a:lnTo>
                    <a:lnTo>
                      <a:pt x="12" y="13"/>
                    </a:lnTo>
                    <a:lnTo>
                      <a:pt x="18" y="6"/>
                    </a:lnTo>
                    <a:lnTo>
                      <a:pt x="24" y="4"/>
                    </a:lnTo>
                    <a:lnTo>
                      <a:pt x="32" y="0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6" y="2"/>
                    </a:lnTo>
                    <a:lnTo>
                      <a:pt x="56" y="2"/>
                    </a:lnTo>
                    <a:lnTo>
                      <a:pt x="64" y="6"/>
                    </a:lnTo>
                    <a:lnTo>
                      <a:pt x="70" y="13"/>
                    </a:lnTo>
                    <a:lnTo>
                      <a:pt x="74" y="19"/>
                    </a:lnTo>
                    <a:lnTo>
                      <a:pt x="78" y="25"/>
                    </a:lnTo>
                    <a:lnTo>
                      <a:pt x="82" y="33"/>
                    </a:lnTo>
                    <a:lnTo>
                      <a:pt x="82" y="41"/>
                    </a:lnTo>
                    <a:lnTo>
                      <a:pt x="82" y="49"/>
                    </a:lnTo>
                    <a:lnTo>
                      <a:pt x="80" y="57"/>
                    </a:lnTo>
                    <a:lnTo>
                      <a:pt x="80" y="57"/>
                    </a:lnTo>
                    <a:lnTo>
                      <a:pt x="76" y="63"/>
                    </a:lnTo>
                    <a:lnTo>
                      <a:pt x="70" y="69"/>
                    </a:lnTo>
                    <a:lnTo>
                      <a:pt x="64" y="75"/>
                    </a:lnTo>
                    <a:lnTo>
                      <a:pt x="58" y="79"/>
                    </a:lnTo>
                    <a:lnTo>
                      <a:pt x="50" y="81"/>
                    </a:lnTo>
                    <a:lnTo>
                      <a:pt x="42" y="83"/>
                    </a:lnTo>
                    <a:lnTo>
                      <a:pt x="34" y="81"/>
                    </a:lnTo>
                    <a:lnTo>
                      <a:pt x="26" y="79"/>
                    </a:lnTo>
                    <a:lnTo>
                      <a:pt x="26" y="7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" name="Freeform 8">
                <a:extLst>
                  <a:ext uri="{FF2B5EF4-FFF2-40B4-BE49-F238E27FC236}">
                    <a16:creationId xmlns:a16="http://schemas.microsoft.com/office/drawing/2014/main" id="{AE56B92E-603B-B14E-B274-50B4255282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1700" y="3367088"/>
                <a:ext cx="128588" cy="130175"/>
              </a:xfrm>
              <a:custGeom>
                <a:avLst/>
                <a:gdLst>
                  <a:gd name="T0" fmla="*/ 57 w 81"/>
                  <a:gd name="T1" fmla="*/ 78 h 82"/>
                  <a:gd name="T2" fmla="*/ 57 w 81"/>
                  <a:gd name="T3" fmla="*/ 78 h 82"/>
                  <a:gd name="T4" fmla="*/ 50 w 81"/>
                  <a:gd name="T5" fmla="*/ 80 h 82"/>
                  <a:gd name="T6" fmla="*/ 42 w 81"/>
                  <a:gd name="T7" fmla="*/ 82 h 82"/>
                  <a:gd name="T8" fmla="*/ 34 w 81"/>
                  <a:gd name="T9" fmla="*/ 80 h 82"/>
                  <a:gd name="T10" fmla="*/ 26 w 81"/>
                  <a:gd name="T11" fmla="*/ 78 h 82"/>
                  <a:gd name="T12" fmla="*/ 20 w 81"/>
                  <a:gd name="T13" fmla="*/ 74 h 82"/>
                  <a:gd name="T14" fmla="*/ 14 w 81"/>
                  <a:gd name="T15" fmla="*/ 70 h 82"/>
                  <a:gd name="T16" fmla="*/ 8 w 81"/>
                  <a:gd name="T17" fmla="*/ 64 h 82"/>
                  <a:gd name="T18" fmla="*/ 4 w 81"/>
                  <a:gd name="T19" fmla="*/ 56 h 82"/>
                  <a:gd name="T20" fmla="*/ 4 w 81"/>
                  <a:gd name="T21" fmla="*/ 56 h 82"/>
                  <a:gd name="T22" fmla="*/ 2 w 81"/>
                  <a:gd name="T23" fmla="*/ 50 h 82"/>
                  <a:gd name="T24" fmla="*/ 0 w 81"/>
                  <a:gd name="T25" fmla="*/ 42 h 82"/>
                  <a:gd name="T26" fmla="*/ 2 w 81"/>
                  <a:gd name="T27" fmla="*/ 34 h 82"/>
                  <a:gd name="T28" fmla="*/ 4 w 81"/>
                  <a:gd name="T29" fmla="*/ 26 h 82"/>
                  <a:gd name="T30" fmla="*/ 6 w 81"/>
                  <a:gd name="T31" fmla="*/ 18 h 82"/>
                  <a:gd name="T32" fmla="*/ 12 w 81"/>
                  <a:gd name="T33" fmla="*/ 12 h 82"/>
                  <a:gd name="T34" fmla="*/ 18 w 81"/>
                  <a:gd name="T35" fmla="*/ 8 h 82"/>
                  <a:gd name="T36" fmla="*/ 24 w 81"/>
                  <a:gd name="T37" fmla="*/ 4 h 82"/>
                  <a:gd name="T38" fmla="*/ 24 w 81"/>
                  <a:gd name="T39" fmla="*/ 4 h 82"/>
                  <a:gd name="T40" fmla="*/ 32 w 81"/>
                  <a:gd name="T41" fmla="*/ 0 h 82"/>
                  <a:gd name="T42" fmla="*/ 40 w 81"/>
                  <a:gd name="T43" fmla="*/ 0 h 82"/>
                  <a:gd name="T44" fmla="*/ 48 w 81"/>
                  <a:gd name="T45" fmla="*/ 0 h 82"/>
                  <a:gd name="T46" fmla="*/ 55 w 81"/>
                  <a:gd name="T47" fmla="*/ 2 h 82"/>
                  <a:gd name="T48" fmla="*/ 61 w 81"/>
                  <a:gd name="T49" fmla="*/ 6 h 82"/>
                  <a:gd name="T50" fmla="*/ 69 w 81"/>
                  <a:gd name="T51" fmla="*/ 10 h 82"/>
                  <a:gd name="T52" fmla="*/ 73 w 81"/>
                  <a:gd name="T53" fmla="*/ 16 h 82"/>
                  <a:gd name="T54" fmla="*/ 77 w 81"/>
                  <a:gd name="T55" fmla="*/ 24 h 82"/>
                  <a:gd name="T56" fmla="*/ 77 w 81"/>
                  <a:gd name="T57" fmla="*/ 24 h 82"/>
                  <a:gd name="T58" fmla="*/ 81 w 81"/>
                  <a:gd name="T59" fmla="*/ 32 h 82"/>
                  <a:gd name="T60" fmla="*/ 81 w 81"/>
                  <a:gd name="T61" fmla="*/ 40 h 82"/>
                  <a:gd name="T62" fmla="*/ 81 w 81"/>
                  <a:gd name="T63" fmla="*/ 48 h 82"/>
                  <a:gd name="T64" fmla="*/ 79 w 81"/>
                  <a:gd name="T65" fmla="*/ 54 h 82"/>
                  <a:gd name="T66" fmla="*/ 75 w 81"/>
                  <a:gd name="T67" fmla="*/ 62 h 82"/>
                  <a:gd name="T68" fmla="*/ 69 w 81"/>
                  <a:gd name="T69" fmla="*/ 68 h 82"/>
                  <a:gd name="T70" fmla="*/ 63 w 81"/>
                  <a:gd name="T71" fmla="*/ 74 h 82"/>
                  <a:gd name="T72" fmla="*/ 57 w 81"/>
                  <a:gd name="T73" fmla="*/ 78 h 82"/>
                  <a:gd name="T74" fmla="*/ 57 w 81"/>
                  <a:gd name="T75" fmla="*/ 78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1" h="82">
                    <a:moveTo>
                      <a:pt x="57" y="78"/>
                    </a:moveTo>
                    <a:lnTo>
                      <a:pt x="57" y="78"/>
                    </a:lnTo>
                    <a:lnTo>
                      <a:pt x="50" y="80"/>
                    </a:lnTo>
                    <a:lnTo>
                      <a:pt x="42" y="82"/>
                    </a:lnTo>
                    <a:lnTo>
                      <a:pt x="34" y="80"/>
                    </a:lnTo>
                    <a:lnTo>
                      <a:pt x="26" y="78"/>
                    </a:lnTo>
                    <a:lnTo>
                      <a:pt x="20" y="74"/>
                    </a:lnTo>
                    <a:lnTo>
                      <a:pt x="14" y="70"/>
                    </a:lnTo>
                    <a:lnTo>
                      <a:pt x="8" y="64"/>
                    </a:lnTo>
                    <a:lnTo>
                      <a:pt x="4" y="56"/>
                    </a:lnTo>
                    <a:lnTo>
                      <a:pt x="4" y="56"/>
                    </a:lnTo>
                    <a:lnTo>
                      <a:pt x="2" y="50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4" y="26"/>
                    </a:lnTo>
                    <a:lnTo>
                      <a:pt x="6" y="18"/>
                    </a:lnTo>
                    <a:lnTo>
                      <a:pt x="12" y="12"/>
                    </a:lnTo>
                    <a:lnTo>
                      <a:pt x="18" y="8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32" y="0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5" y="2"/>
                    </a:lnTo>
                    <a:lnTo>
                      <a:pt x="61" y="6"/>
                    </a:lnTo>
                    <a:lnTo>
                      <a:pt x="69" y="10"/>
                    </a:lnTo>
                    <a:lnTo>
                      <a:pt x="73" y="16"/>
                    </a:lnTo>
                    <a:lnTo>
                      <a:pt x="77" y="24"/>
                    </a:lnTo>
                    <a:lnTo>
                      <a:pt x="77" y="24"/>
                    </a:lnTo>
                    <a:lnTo>
                      <a:pt x="81" y="32"/>
                    </a:lnTo>
                    <a:lnTo>
                      <a:pt x="81" y="40"/>
                    </a:lnTo>
                    <a:lnTo>
                      <a:pt x="81" y="48"/>
                    </a:lnTo>
                    <a:lnTo>
                      <a:pt x="79" y="54"/>
                    </a:lnTo>
                    <a:lnTo>
                      <a:pt x="75" y="62"/>
                    </a:lnTo>
                    <a:lnTo>
                      <a:pt x="69" y="68"/>
                    </a:lnTo>
                    <a:lnTo>
                      <a:pt x="63" y="74"/>
                    </a:lnTo>
                    <a:lnTo>
                      <a:pt x="57" y="78"/>
                    </a:lnTo>
                    <a:lnTo>
                      <a:pt x="57" y="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" name="Freeform 9">
                <a:extLst>
                  <a:ext uri="{FF2B5EF4-FFF2-40B4-BE49-F238E27FC236}">
                    <a16:creationId xmlns:a16="http://schemas.microsoft.com/office/drawing/2014/main" id="{B3F64F1D-165C-4445-AD73-1E37D6793D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5500" y="3175001"/>
                <a:ext cx="130175" cy="131763"/>
              </a:xfrm>
              <a:custGeom>
                <a:avLst/>
                <a:gdLst>
                  <a:gd name="T0" fmla="*/ 78 w 82"/>
                  <a:gd name="T1" fmla="*/ 56 h 83"/>
                  <a:gd name="T2" fmla="*/ 78 w 82"/>
                  <a:gd name="T3" fmla="*/ 56 h 83"/>
                  <a:gd name="T4" fmla="*/ 76 w 82"/>
                  <a:gd name="T5" fmla="*/ 64 h 83"/>
                  <a:gd name="T6" fmla="*/ 70 w 82"/>
                  <a:gd name="T7" fmla="*/ 71 h 83"/>
                  <a:gd name="T8" fmla="*/ 64 w 82"/>
                  <a:gd name="T9" fmla="*/ 77 h 83"/>
                  <a:gd name="T10" fmla="*/ 58 w 82"/>
                  <a:gd name="T11" fmla="*/ 79 h 83"/>
                  <a:gd name="T12" fmla="*/ 50 w 82"/>
                  <a:gd name="T13" fmla="*/ 83 h 83"/>
                  <a:gd name="T14" fmla="*/ 42 w 82"/>
                  <a:gd name="T15" fmla="*/ 83 h 83"/>
                  <a:gd name="T16" fmla="*/ 34 w 82"/>
                  <a:gd name="T17" fmla="*/ 83 h 83"/>
                  <a:gd name="T18" fmla="*/ 26 w 82"/>
                  <a:gd name="T19" fmla="*/ 81 h 83"/>
                  <a:gd name="T20" fmla="*/ 26 w 82"/>
                  <a:gd name="T21" fmla="*/ 81 h 83"/>
                  <a:gd name="T22" fmla="*/ 18 w 82"/>
                  <a:gd name="T23" fmla="*/ 77 h 83"/>
                  <a:gd name="T24" fmla="*/ 12 w 82"/>
                  <a:gd name="T25" fmla="*/ 71 h 83"/>
                  <a:gd name="T26" fmla="*/ 8 w 82"/>
                  <a:gd name="T27" fmla="*/ 64 h 83"/>
                  <a:gd name="T28" fmla="*/ 4 w 82"/>
                  <a:gd name="T29" fmla="*/ 58 h 83"/>
                  <a:gd name="T30" fmla="*/ 2 w 82"/>
                  <a:gd name="T31" fmla="*/ 50 h 83"/>
                  <a:gd name="T32" fmla="*/ 0 w 82"/>
                  <a:gd name="T33" fmla="*/ 42 h 83"/>
                  <a:gd name="T34" fmla="*/ 0 w 82"/>
                  <a:gd name="T35" fmla="*/ 34 h 83"/>
                  <a:gd name="T36" fmla="*/ 2 w 82"/>
                  <a:gd name="T37" fmla="*/ 26 h 83"/>
                  <a:gd name="T38" fmla="*/ 2 w 82"/>
                  <a:gd name="T39" fmla="*/ 26 h 83"/>
                  <a:gd name="T40" fmla="*/ 6 w 82"/>
                  <a:gd name="T41" fmla="*/ 20 h 83"/>
                  <a:gd name="T42" fmla="*/ 12 w 82"/>
                  <a:gd name="T43" fmla="*/ 14 h 83"/>
                  <a:gd name="T44" fmla="*/ 18 w 82"/>
                  <a:gd name="T45" fmla="*/ 8 h 83"/>
                  <a:gd name="T46" fmla="*/ 24 w 82"/>
                  <a:gd name="T47" fmla="*/ 4 h 83"/>
                  <a:gd name="T48" fmla="*/ 32 w 82"/>
                  <a:gd name="T49" fmla="*/ 2 h 83"/>
                  <a:gd name="T50" fmla="*/ 40 w 82"/>
                  <a:gd name="T51" fmla="*/ 0 h 83"/>
                  <a:gd name="T52" fmla="*/ 48 w 82"/>
                  <a:gd name="T53" fmla="*/ 2 h 83"/>
                  <a:gd name="T54" fmla="*/ 56 w 82"/>
                  <a:gd name="T55" fmla="*/ 4 h 83"/>
                  <a:gd name="T56" fmla="*/ 56 w 82"/>
                  <a:gd name="T57" fmla="*/ 4 h 83"/>
                  <a:gd name="T58" fmla="*/ 62 w 82"/>
                  <a:gd name="T59" fmla="*/ 8 h 83"/>
                  <a:gd name="T60" fmla="*/ 70 w 82"/>
                  <a:gd name="T61" fmla="*/ 12 h 83"/>
                  <a:gd name="T62" fmla="*/ 74 w 82"/>
                  <a:gd name="T63" fmla="*/ 18 h 83"/>
                  <a:gd name="T64" fmla="*/ 78 w 82"/>
                  <a:gd name="T65" fmla="*/ 26 h 83"/>
                  <a:gd name="T66" fmla="*/ 80 w 82"/>
                  <a:gd name="T67" fmla="*/ 32 h 83"/>
                  <a:gd name="T68" fmla="*/ 82 w 82"/>
                  <a:gd name="T69" fmla="*/ 40 h 83"/>
                  <a:gd name="T70" fmla="*/ 82 w 82"/>
                  <a:gd name="T71" fmla="*/ 48 h 83"/>
                  <a:gd name="T72" fmla="*/ 78 w 82"/>
                  <a:gd name="T73" fmla="*/ 56 h 83"/>
                  <a:gd name="T74" fmla="*/ 78 w 82"/>
                  <a:gd name="T75" fmla="*/ 56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83">
                    <a:moveTo>
                      <a:pt x="78" y="56"/>
                    </a:moveTo>
                    <a:lnTo>
                      <a:pt x="78" y="56"/>
                    </a:lnTo>
                    <a:lnTo>
                      <a:pt x="76" y="64"/>
                    </a:lnTo>
                    <a:lnTo>
                      <a:pt x="70" y="71"/>
                    </a:lnTo>
                    <a:lnTo>
                      <a:pt x="64" y="77"/>
                    </a:lnTo>
                    <a:lnTo>
                      <a:pt x="58" y="79"/>
                    </a:lnTo>
                    <a:lnTo>
                      <a:pt x="50" y="83"/>
                    </a:lnTo>
                    <a:lnTo>
                      <a:pt x="42" y="83"/>
                    </a:lnTo>
                    <a:lnTo>
                      <a:pt x="34" y="83"/>
                    </a:lnTo>
                    <a:lnTo>
                      <a:pt x="26" y="81"/>
                    </a:lnTo>
                    <a:lnTo>
                      <a:pt x="26" y="81"/>
                    </a:lnTo>
                    <a:lnTo>
                      <a:pt x="18" y="77"/>
                    </a:lnTo>
                    <a:lnTo>
                      <a:pt x="12" y="71"/>
                    </a:lnTo>
                    <a:lnTo>
                      <a:pt x="8" y="64"/>
                    </a:lnTo>
                    <a:lnTo>
                      <a:pt x="4" y="58"/>
                    </a:lnTo>
                    <a:lnTo>
                      <a:pt x="2" y="50"/>
                    </a:lnTo>
                    <a:lnTo>
                      <a:pt x="0" y="42"/>
                    </a:lnTo>
                    <a:lnTo>
                      <a:pt x="0" y="34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6" y="20"/>
                    </a:lnTo>
                    <a:lnTo>
                      <a:pt x="12" y="14"/>
                    </a:lnTo>
                    <a:lnTo>
                      <a:pt x="18" y="8"/>
                    </a:lnTo>
                    <a:lnTo>
                      <a:pt x="24" y="4"/>
                    </a:lnTo>
                    <a:lnTo>
                      <a:pt x="32" y="2"/>
                    </a:lnTo>
                    <a:lnTo>
                      <a:pt x="40" y="0"/>
                    </a:lnTo>
                    <a:lnTo>
                      <a:pt x="48" y="2"/>
                    </a:lnTo>
                    <a:lnTo>
                      <a:pt x="56" y="4"/>
                    </a:lnTo>
                    <a:lnTo>
                      <a:pt x="56" y="4"/>
                    </a:lnTo>
                    <a:lnTo>
                      <a:pt x="62" y="8"/>
                    </a:lnTo>
                    <a:lnTo>
                      <a:pt x="70" y="12"/>
                    </a:lnTo>
                    <a:lnTo>
                      <a:pt x="74" y="18"/>
                    </a:lnTo>
                    <a:lnTo>
                      <a:pt x="78" y="26"/>
                    </a:lnTo>
                    <a:lnTo>
                      <a:pt x="80" y="32"/>
                    </a:lnTo>
                    <a:lnTo>
                      <a:pt x="82" y="40"/>
                    </a:lnTo>
                    <a:lnTo>
                      <a:pt x="82" y="48"/>
                    </a:lnTo>
                    <a:lnTo>
                      <a:pt x="78" y="56"/>
                    </a:lnTo>
                    <a:lnTo>
                      <a:pt x="78" y="5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" name="Freeform 10">
                <a:extLst>
                  <a:ext uri="{FF2B5EF4-FFF2-40B4-BE49-F238E27FC236}">
                    <a16:creationId xmlns:a16="http://schemas.microsoft.com/office/drawing/2014/main" id="{BA872F78-90B9-5346-B694-42BBEB4F09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8175" y="3098801"/>
                <a:ext cx="130175" cy="127000"/>
              </a:xfrm>
              <a:custGeom>
                <a:avLst/>
                <a:gdLst>
                  <a:gd name="T0" fmla="*/ 78 w 82"/>
                  <a:gd name="T1" fmla="*/ 24 h 80"/>
                  <a:gd name="T2" fmla="*/ 78 w 82"/>
                  <a:gd name="T3" fmla="*/ 24 h 80"/>
                  <a:gd name="T4" fmla="*/ 80 w 82"/>
                  <a:gd name="T5" fmla="*/ 32 h 80"/>
                  <a:gd name="T6" fmla="*/ 82 w 82"/>
                  <a:gd name="T7" fmla="*/ 40 h 80"/>
                  <a:gd name="T8" fmla="*/ 82 w 82"/>
                  <a:gd name="T9" fmla="*/ 48 h 80"/>
                  <a:gd name="T10" fmla="*/ 78 w 82"/>
                  <a:gd name="T11" fmla="*/ 54 h 80"/>
                  <a:gd name="T12" fmla="*/ 76 w 82"/>
                  <a:gd name="T13" fmla="*/ 62 h 80"/>
                  <a:gd name="T14" fmla="*/ 70 w 82"/>
                  <a:gd name="T15" fmla="*/ 68 h 80"/>
                  <a:gd name="T16" fmla="*/ 64 w 82"/>
                  <a:gd name="T17" fmla="*/ 74 h 80"/>
                  <a:gd name="T18" fmla="*/ 58 w 82"/>
                  <a:gd name="T19" fmla="*/ 78 h 80"/>
                  <a:gd name="T20" fmla="*/ 58 w 82"/>
                  <a:gd name="T21" fmla="*/ 78 h 80"/>
                  <a:gd name="T22" fmla="*/ 50 w 82"/>
                  <a:gd name="T23" fmla="*/ 80 h 80"/>
                  <a:gd name="T24" fmla="*/ 42 w 82"/>
                  <a:gd name="T25" fmla="*/ 80 h 80"/>
                  <a:gd name="T26" fmla="*/ 34 w 82"/>
                  <a:gd name="T27" fmla="*/ 80 h 80"/>
                  <a:gd name="T28" fmla="*/ 26 w 82"/>
                  <a:gd name="T29" fmla="*/ 78 h 80"/>
                  <a:gd name="T30" fmla="*/ 20 w 82"/>
                  <a:gd name="T31" fmla="*/ 74 h 80"/>
                  <a:gd name="T32" fmla="*/ 14 w 82"/>
                  <a:gd name="T33" fmla="*/ 70 h 80"/>
                  <a:gd name="T34" fmla="*/ 8 w 82"/>
                  <a:gd name="T35" fmla="*/ 64 h 80"/>
                  <a:gd name="T36" fmla="*/ 4 w 82"/>
                  <a:gd name="T37" fmla="*/ 56 h 80"/>
                  <a:gd name="T38" fmla="*/ 4 w 82"/>
                  <a:gd name="T39" fmla="*/ 56 h 80"/>
                  <a:gd name="T40" fmla="*/ 2 w 82"/>
                  <a:gd name="T41" fmla="*/ 48 h 80"/>
                  <a:gd name="T42" fmla="*/ 0 w 82"/>
                  <a:gd name="T43" fmla="*/ 40 h 80"/>
                  <a:gd name="T44" fmla="*/ 0 w 82"/>
                  <a:gd name="T45" fmla="*/ 32 h 80"/>
                  <a:gd name="T46" fmla="*/ 2 w 82"/>
                  <a:gd name="T47" fmla="*/ 26 h 80"/>
                  <a:gd name="T48" fmla="*/ 6 w 82"/>
                  <a:gd name="T49" fmla="*/ 18 h 80"/>
                  <a:gd name="T50" fmla="*/ 12 w 82"/>
                  <a:gd name="T51" fmla="*/ 12 h 80"/>
                  <a:gd name="T52" fmla="*/ 18 w 82"/>
                  <a:gd name="T53" fmla="*/ 6 h 80"/>
                  <a:gd name="T54" fmla="*/ 24 w 82"/>
                  <a:gd name="T55" fmla="*/ 2 h 80"/>
                  <a:gd name="T56" fmla="*/ 24 w 82"/>
                  <a:gd name="T57" fmla="*/ 2 h 80"/>
                  <a:gd name="T58" fmla="*/ 32 w 82"/>
                  <a:gd name="T59" fmla="*/ 0 h 80"/>
                  <a:gd name="T60" fmla="*/ 40 w 82"/>
                  <a:gd name="T61" fmla="*/ 0 h 80"/>
                  <a:gd name="T62" fmla="*/ 48 w 82"/>
                  <a:gd name="T63" fmla="*/ 0 h 80"/>
                  <a:gd name="T64" fmla="*/ 56 w 82"/>
                  <a:gd name="T65" fmla="*/ 2 h 80"/>
                  <a:gd name="T66" fmla="*/ 62 w 82"/>
                  <a:gd name="T67" fmla="*/ 6 h 80"/>
                  <a:gd name="T68" fmla="*/ 68 w 82"/>
                  <a:gd name="T69" fmla="*/ 10 h 80"/>
                  <a:gd name="T70" fmla="*/ 74 w 82"/>
                  <a:gd name="T71" fmla="*/ 16 h 80"/>
                  <a:gd name="T72" fmla="*/ 78 w 82"/>
                  <a:gd name="T73" fmla="*/ 24 h 80"/>
                  <a:gd name="T74" fmla="*/ 78 w 82"/>
                  <a:gd name="T75" fmla="*/ 2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80">
                    <a:moveTo>
                      <a:pt x="78" y="24"/>
                    </a:moveTo>
                    <a:lnTo>
                      <a:pt x="78" y="24"/>
                    </a:lnTo>
                    <a:lnTo>
                      <a:pt x="80" y="32"/>
                    </a:lnTo>
                    <a:lnTo>
                      <a:pt x="82" y="40"/>
                    </a:lnTo>
                    <a:lnTo>
                      <a:pt x="82" y="48"/>
                    </a:lnTo>
                    <a:lnTo>
                      <a:pt x="78" y="54"/>
                    </a:lnTo>
                    <a:lnTo>
                      <a:pt x="76" y="62"/>
                    </a:lnTo>
                    <a:lnTo>
                      <a:pt x="70" y="68"/>
                    </a:lnTo>
                    <a:lnTo>
                      <a:pt x="64" y="74"/>
                    </a:lnTo>
                    <a:lnTo>
                      <a:pt x="58" y="78"/>
                    </a:lnTo>
                    <a:lnTo>
                      <a:pt x="58" y="78"/>
                    </a:lnTo>
                    <a:lnTo>
                      <a:pt x="50" y="80"/>
                    </a:lnTo>
                    <a:lnTo>
                      <a:pt x="42" y="80"/>
                    </a:lnTo>
                    <a:lnTo>
                      <a:pt x="34" y="80"/>
                    </a:lnTo>
                    <a:lnTo>
                      <a:pt x="26" y="78"/>
                    </a:lnTo>
                    <a:lnTo>
                      <a:pt x="20" y="74"/>
                    </a:lnTo>
                    <a:lnTo>
                      <a:pt x="14" y="70"/>
                    </a:lnTo>
                    <a:lnTo>
                      <a:pt x="8" y="64"/>
                    </a:lnTo>
                    <a:lnTo>
                      <a:pt x="4" y="56"/>
                    </a:lnTo>
                    <a:lnTo>
                      <a:pt x="4" y="56"/>
                    </a:lnTo>
                    <a:lnTo>
                      <a:pt x="2" y="48"/>
                    </a:lnTo>
                    <a:lnTo>
                      <a:pt x="0" y="40"/>
                    </a:lnTo>
                    <a:lnTo>
                      <a:pt x="0" y="32"/>
                    </a:lnTo>
                    <a:lnTo>
                      <a:pt x="2" y="26"/>
                    </a:lnTo>
                    <a:lnTo>
                      <a:pt x="6" y="18"/>
                    </a:lnTo>
                    <a:lnTo>
                      <a:pt x="12" y="12"/>
                    </a:lnTo>
                    <a:lnTo>
                      <a:pt x="18" y="6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32" y="0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6" y="2"/>
                    </a:lnTo>
                    <a:lnTo>
                      <a:pt x="62" y="6"/>
                    </a:lnTo>
                    <a:lnTo>
                      <a:pt x="68" y="10"/>
                    </a:lnTo>
                    <a:lnTo>
                      <a:pt x="74" y="16"/>
                    </a:lnTo>
                    <a:lnTo>
                      <a:pt x="78" y="24"/>
                    </a:lnTo>
                    <a:lnTo>
                      <a:pt x="78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" name="Freeform 11">
                <a:extLst>
                  <a:ext uri="{FF2B5EF4-FFF2-40B4-BE49-F238E27FC236}">
                    <a16:creationId xmlns:a16="http://schemas.microsoft.com/office/drawing/2014/main" id="{03C2336D-DFCE-8C49-81B7-5E1AA23482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1475" y="3363913"/>
                <a:ext cx="130175" cy="127000"/>
              </a:xfrm>
              <a:custGeom>
                <a:avLst/>
                <a:gdLst>
                  <a:gd name="T0" fmla="*/ 24 w 82"/>
                  <a:gd name="T1" fmla="*/ 2 h 80"/>
                  <a:gd name="T2" fmla="*/ 24 w 82"/>
                  <a:gd name="T3" fmla="*/ 2 h 80"/>
                  <a:gd name="T4" fmla="*/ 32 w 82"/>
                  <a:gd name="T5" fmla="*/ 0 h 80"/>
                  <a:gd name="T6" fmla="*/ 40 w 82"/>
                  <a:gd name="T7" fmla="*/ 0 h 80"/>
                  <a:gd name="T8" fmla="*/ 48 w 82"/>
                  <a:gd name="T9" fmla="*/ 0 h 80"/>
                  <a:gd name="T10" fmla="*/ 56 w 82"/>
                  <a:gd name="T11" fmla="*/ 2 h 80"/>
                  <a:gd name="T12" fmla="*/ 62 w 82"/>
                  <a:gd name="T13" fmla="*/ 6 h 80"/>
                  <a:gd name="T14" fmla="*/ 68 w 82"/>
                  <a:gd name="T15" fmla="*/ 10 h 80"/>
                  <a:gd name="T16" fmla="*/ 74 w 82"/>
                  <a:gd name="T17" fmla="*/ 16 h 80"/>
                  <a:gd name="T18" fmla="*/ 78 w 82"/>
                  <a:gd name="T19" fmla="*/ 24 h 80"/>
                  <a:gd name="T20" fmla="*/ 78 w 82"/>
                  <a:gd name="T21" fmla="*/ 24 h 80"/>
                  <a:gd name="T22" fmla="*/ 80 w 82"/>
                  <a:gd name="T23" fmla="*/ 32 h 80"/>
                  <a:gd name="T24" fmla="*/ 82 w 82"/>
                  <a:gd name="T25" fmla="*/ 40 h 80"/>
                  <a:gd name="T26" fmla="*/ 80 w 82"/>
                  <a:gd name="T27" fmla="*/ 48 h 80"/>
                  <a:gd name="T28" fmla="*/ 78 w 82"/>
                  <a:gd name="T29" fmla="*/ 54 h 80"/>
                  <a:gd name="T30" fmla="*/ 74 w 82"/>
                  <a:gd name="T31" fmla="*/ 62 h 80"/>
                  <a:gd name="T32" fmla="*/ 70 w 82"/>
                  <a:gd name="T33" fmla="*/ 68 h 80"/>
                  <a:gd name="T34" fmla="*/ 64 w 82"/>
                  <a:gd name="T35" fmla="*/ 74 h 80"/>
                  <a:gd name="T36" fmla="*/ 56 w 82"/>
                  <a:gd name="T37" fmla="*/ 78 h 80"/>
                  <a:gd name="T38" fmla="*/ 56 w 82"/>
                  <a:gd name="T39" fmla="*/ 78 h 80"/>
                  <a:gd name="T40" fmla="*/ 50 w 82"/>
                  <a:gd name="T41" fmla="*/ 80 h 80"/>
                  <a:gd name="T42" fmla="*/ 42 w 82"/>
                  <a:gd name="T43" fmla="*/ 80 h 80"/>
                  <a:gd name="T44" fmla="*/ 34 w 82"/>
                  <a:gd name="T45" fmla="*/ 80 h 80"/>
                  <a:gd name="T46" fmla="*/ 26 w 82"/>
                  <a:gd name="T47" fmla="*/ 78 h 80"/>
                  <a:gd name="T48" fmla="*/ 18 w 82"/>
                  <a:gd name="T49" fmla="*/ 74 h 80"/>
                  <a:gd name="T50" fmla="*/ 12 w 82"/>
                  <a:gd name="T51" fmla="*/ 70 h 80"/>
                  <a:gd name="T52" fmla="*/ 8 w 82"/>
                  <a:gd name="T53" fmla="*/ 64 h 80"/>
                  <a:gd name="T54" fmla="*/ 4 w 82"/>
                  <a:gd name="T55" fmla="*/ 56 h 80"/>
                  <a:gd name="T56" fmla="*/ 4 w 82"/>
                  <a:gd name="T57" fmla="*/ 56 h 80"/>
                  <a:gd name="T58" fmla="*/ 0 w 82"/>
                  <a:gd name="T59" fmla="*/ 48 h 80"/>
                  <a:gd name="T60" fmla="*/ 0 w 82"/>
                  <a:gd name="T61" fmla="*/ 40 h 80"/>
                  <a:gd name="T62" fmla="*/ 0 w 82"/>
                  <a:gd name="T63" fmla="*/ 34 h 80"/>
                  <a:gd name="T64" fmla="*/ 2 w 82"/>
                  <a:gd name="T65" fmla="*/ 26 h 80"/>
                  <a:gd name="T66" fmla="*/ 6 w 82"/>
                  <a:gd name="T67" fmla="*/ 18 h 80"/>
                  <a:gd name="T68" fmla="*/ 10 w 82"/>
                  <a:gd name="T69" fmla="*/ 12 h 80"/>
                  <a:gd name="T70" fmla="*/ 16 w 82"/>
                  <a:gd name="T71" fmla="*/ 8 h 80"/>
                  <a:gd name="T72" fmla="*/ 24 w 82"/>
                  <a:gd name="T73" fmla="*/ 2 h 80"/>
                  <a:gd name="T74" fmla="*/ 24 w 82"/>
                  <a:gd name="T75" fmla="*/ 2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80">
                    <a:moveTo>
                      <a:pt x="24" y="2"/>
                    </a:moveTo>
                    <a:lnTo>
                      <a:pt x="24" y="2"/>
                    </a:lnTo>
                    <a:lnTo>
                      <a:pt x="32" y="0"/>
                    </a:lnTo>
                    <a:lnTo>
                      <a:pt x="40" y="0"/>
                    </a:lnTo>
                    <a:lnTo>
                      <a:pt x="48" y="0"/>
                    </a:lnTo>
                    <a:lnTo>
                      <a:pt x="56" y="2"/>
                    </a:lnTo>
                    <a:lnTo>
                      <a:pt x="62" y="6"/>
                    </a:lnTo>
                    <a:lnTo>
                      <a:pt x="68" y="10"/>
                    </a:lnTo>
                    <a:lnTo>
                      <a:pt x="74" y="16"/>
                    </a:lnTo>
                    <a:lnTo>
                      <a:pt x="78" y="24"/>
                    </a:lnTo>
                    <a:lnTo>
                      <a:pt x="78" y="24"/>
                    </a:lnTo>
                    <a:lnTo>
                      <a:pt x="80" y="32"/>
                    </a:lnTo>
                    <a:lnTo>
                      <a:pt x="82" y="40"/>
                    </a:lnTo>
                    <a:lnTo>
                      <a:pt x="80" y="48"/>
                    </a:lnTo>
                    <a:lnTo>
                      <a:pt x="78" y="54"/>
                    </a:lnTo>
                    <a:lnTo>
                      <a:pt x="74" y="62"/>
                    </a:lnTo>
                    <a:lnTo>
                      <a:pt x="70" y="68"/>
                    </a:lnTo>
                    <a:lnTo>
                      <a:pt x="64" y="74"/>
                    </a:lnTo>
                    <a:lnTo>
                      <a:pt x="56" y="78"/>
                    </a:lnTo>
                    <a:lnTo>
                      <a:pt x="56" y="78"/>
                    </a:lnTo>
                    <a:lnTo>
                      <a:pt x="50" y="80"/>
                    </a:lnTo>
                    <a:lnTo>
                      <a:pt x="42" y="80"/>
                    </a:lnTo>
                    <a:lnTo>
                      <a:pt x="34" y="80"/>
                    </a:lnTo>
                    <a:lnTo>
                      <a:pt x="26" y="78"/>
                    </a:lnTo>
                    <a:lnTo>
                      <a:pt x="18" y="74"/>
                    </a:lnTo>
                    <a:lnTo>
                      <a:pt x="12" y="70"/>
                    </a:lnTo>
                    <a:lnTo>
                      <a:pt x="8" y="64"/>
                    </a:lnTo>
                    <a:lnTo>
                      <a:pt x="4" y="56"/>
                    </a:lnTo>
                    <a:lnTo>
                      <a:pt x="4" y="56"/>
                    </a:lnTo>
                    <a:lnTo>
                      <a:pt x="0" y="48"/>
                    </a:lnTo>
                    <a:lnTo>
                      <a:pt x="0" y="40"/>
                    </a:lnTo>
                    <a:lnTo>
                      <a:pt x="0" y="34"/>
                    </a:lnTo>
                    <a:lnTo>
                      <a:pt x="2" y="26"/>
                    </a:lnTo>
                    <a:lnTo>
                      <a:pt x="6" y="18"/>
                    </a:lnTo>
                    <a:lnTo>
                      <a:pt x="10" y="12"/>
                    </a:lnTo>
                    <a:lnTo>
                      <a:pt x="16" y="8"/>
                    </a:lnTo>
                    <a:lnTo>
                      <a:pt x="24" y="2"/>
                    </a:lnTo>
                    <a:lnTo>
                      <a:pt x="24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" name="Freeform 12">
                <a:extLst>
                  <a:ext uri="{FF2B5EF4-FFF2-40B4-BE49-F238E27FC236}">
                    <a16:creationId xmlns:a16="http://schemas.microsoft.com/office/drawing/2014/main" id="{8F515F02-F605-7D42-96BA-DEA30D6039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0850" y="3175001"/>
                <a:ext cx="127000" cy="128588"/>
              </a:xfrm>
              <a:custGeom>
                <a:avLst/>
                <a:gdLst>
                  <a:gd name="T0" fmla="*/ 54 w 80"/>
                  <a:gd name="T1" fmla="*/ 2 h 81"/>
                  <a:gd name="T2" fmla="*/ 54 w 80"/>
                  <a:gd name="T3" fmla="*/ 2 h 81"/>
                  <a:gd name="T4" fmla="*/ 62 w 80"/>
                  <a:gd name="T5" fmla="*/ 6 h 81"/>
                  <a:gd name="T6" fmla="*/ 68 w 80"/>
                  <a:gd name="T7" fmla="*/ 10 h 81"/>
                  <a:gd name="T8" fmla="*/ 74 w 80"/>
                  <a:gd name="T9" fmla="*/ 16 h 81"/>
                  <a:gd name="T10" fmla="*/ 78 w 80"/>
                  <a:gd name="T11" fmla="*/ 24 h 81"/>
                  <a:gd name="T12" fmla="*/ 80 w 80"/>
                  <a:gd name="T13" fmla="*/ 32 h 81"/>
                  <a:gd name="T14" fmla="*/ 80 w 80"/>
                  <a:gd name="T15" fmla="*/ 38 h 81"/>
                  <a:gd name="T16" fmla="*/ 80 w 80"/>
                  <a:gd name="T17" fmla="*/ 46 h 81"/>
                  <a:gd name="T18" fmla="*/ 78 w 80"/>
                  <a:gd name="T19" fmla="*/ 54 h 81"/>
                  <a:gd name="T20" fmla="*/ 78 w 80"/>
                  <a:gd name="T21" fmla="*/ 54 h 81"/>
                  <a:gd name="T22" fmla="*/ 74 w 80"/>
                  <a:gd name="T23" fmla="*/ 62 h 81"/>
                  <a:gd name="T24" fmla="*/ 70 w 80"/>
                  <a:gd name="T25" fmla="*/ 68 h 81"/>
                  <a:gd name="T26" fmla="*/ 64 w 80"/>
                  <a:gd name="T27" fmla="*/ 75 h 81"/>
                  <a:gd name="T28" fmla="*/ 56 w 80"/>
                  <a:gd name="T29" fmla="*/ 79 h 81"/>
                  <a:gd name="T30" fmla="*/ 50 w 80"/>
                  <a:gd name="T31" fmla="*/ 81 h 81"/>
                  <a:gd name="T32" fmla="*/ 42 w 80"/>
                  <a:gd name="T33" fmla="*/ 81 h 81"/>
                  <a:gd name="T34" fmla="*/ 34 w 80"/>
                  <a:gd name="T35" fmla="*/ 81 h 81"/>
                  <a:gd name="T36" fmla="*/ 26 w 80"/>
                  <a:gd name="T37" fmla="*/ 79 h 81"/>
                  <a:gd name="T38" fmla="*/ 26 w 80"/>
                  <a:gd name="T39" fmla="*/ 79 h 81"/>
                  <a:gd name="T40" fmla="*/ 18 w 80"/>
                  <a:gd name="T41" fmla="*/ 75 h 81"/>
                  <a:gd name="T42" fmla="*/ 12 w 80"/>
                  <a:gd name="T43" fmla="*/ 71 h 81"/>
                  <a:gd name="T44" fmla="*/ 6 w 80"/>
                  <a:gd name="T45" fmla="*/ 64 h 81"/>
                  <a:gd name="T46" fmla="*/ 4 w 80"/>
                  <a:gd name="T47" fmla="*/ 56 h 81"/>
                  <a:gd name="T48" fmla="*/ 0 w 80"/>
                  <a:gd name="T49" fmla="*/ 50 h 81"/>
                  <a:gd name="T50" fmla="*/ 0 w 80"/>
                  <a:gd name="T51" fmla="*/ 42 h 81"/>
                  <a:gd name="T52" fmla="*/ 0 w 80"/>
                  <a:gd name="T53" fmla="*/ 34 h 81"/>
                  <a:gd name="T54" fmla="*/ 2 w 80"/>
                  <a:gd name="T55" fmla="*/ 26 h 81"/>
                  <a:gd name="T56" fmla="*/ 2 w 80"/>
                  <a:gd name="T57" fmla="*/ 26 h 81"/>
                  <a:gd name="T58" fmla="*/ 6 w 80"/>
                  <a:gd name="T59" fmla="*/ 18 h 81"/>
                  <a:gd name="T60" fmla="*/ 10 w 80"/>
                  <a:gd name="T61" fmla="*/ 12 h 81"/>
                  <a:gd name="T62" fmla="*/ 16 w 80"/>
                  <a:gd name="T63" fmla="*/ 6 h 81"/>
                  <a:gd name="T64" fmla="*/ 24 w 80"/>
                  <a:gd name="T65" fmla="*/ 2 h 81"/>
                  <a:gd name="T66" fmla="*/ 32 w 80"/>
                  <a:gd name="T67" fmla="*/ 0 h 81"/>
                  <a:gd name="T68" fmla="*/ 38 w 80"/>
                  <a:gd name="T69" fmla="*/ 0 h 81"/>
                  <a:gd name="T70" fmla="*/ 46 w 80"/>
                  <a:gd name="T71" fmla="*/ 0 h 81"/>
                  <a:gd name="T72" fmla="*/ 54 w 80"/>
                  <a:gd name="T73" fmla="*/ 2 h 81"/>
                  <a:gd name="T74" fmla="*/ 54 w 80"/>
                  <a:gd name="T75" fmla="*/ 2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0" h="81">
                    <a:moveTo>
                      <a:pt x="54" y="2"/>
                    </a:moveTo>
                    <a:lnTo>
                      <a:pt x="54" y="2"/>
                    </a:lnTo>
                    <a:lnTo>
                      <a:pt x="62" y="6"/>
                    </a:lnTo>
                    <a:lnTo>
                      <a:pt x="68" y="10"/>
                    </a:lnTo>
                    <a:lnTo>
                      <a:pt x="74" y="16"/>
                    </a:lnTo>
                    <a:lnTo>
                      <a:pt x="78" y="24"/>
                    </a:lnTo>
                    <a:lnTo>
                      <a:pt x="80" y="32"/>
                    </a:lnTo>
                    <a:lnTo>
                      <a:pt x="80" y="38"/>
                    </a:lnTo>
                    <a:lnTo>
                      <a:pt x="80" y="46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4" y="62"/>
                    </a:lnTo>
                    <a:lnTo>
                      <a:pt x="70" y="68"/>
                    </a:lnTo>
                    <a:lnTo>
                      <a:pt x="64" y="75"/>
                    </a:lnTo>
                    <a:lnTo>
                      <a:pt x="56" y="79"/>
                    </a:lnTo>
                    <a:lnTo>
                      <a:pt x="50" y="81"/>
                    </a:lnTo>
                    <a:lnTo>
                      <a:pt x="42" y="81"/>
                    </a:lnTo>
                    <a:lnTo>
                      <a:pt x="34" y="81"/>
                    </a:lnTo>
                    <a:lnTo>
                      <a:pt x="26" y="79"/>
                    </a:lnTo>
                    <a:lnTo>
                      <a:pt x="26" y="79"/>
                    </a:lnTo>
                    <a:lnTo>
                      <a:pt x="18" y="75"/>
                    </a:lnTo>
                    <a:lnTo>
                      <a:pt x="12" y="71"/>
                    </a:lnTo>
                    <a:lnTo>
                      <a:pt x="6" y="64"/>
                    </a:lnTo>
                    <a:lnTo>
                      <a:pt x="4" y="56"/>
                    </a:lnTo>
                    <a:lnTo>
                      <a:pt x="0" y="50"/>
                    </a:lnTo>
                    <a:lnTo>
                      <a:pt x="0" y="42"/>
                    </a:lnTo>
                    <a:lnTo>
                      <a:pt x="0" y="34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6" y="18"/>
                    </a:lnTo>
                    <a:lnTo>
                      <a:pt x="10" y="12"/>
                    </a:lnTo>
                    <a:lnTo>
                      <a:pt x="16" y="6"/>
                    </a:lnTo>
                    <a:lnTo>
                      <a:pt x="24" y="2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46" y="0"/>
                    </a:lnTo>
                    <a:lnTo>
                      <a:pt x="54" y="2"/>
                    </a:lnTo>
                    <a:lnTo>
                      <a:pt x="54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" name="Freeform 13">
                <a:extLst>
                  <a:ext uri="{FF2B5EF4-FFF2-40B4-BE49-F238E27FC236}">
                    <a16:creationId xmlns:a16="http://schemas.microsoft.com/office/drawing/2014/main" id="{643F8954-4B1E-F241-B298-19630EBA1C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5425" y="3452813"/>
                <a:ext cx="361950" cy="233363"/>
              </a:xfrm>
              <a:custGeom>
                <a:avLst/>
                <a:gdLst>
                  <a:gd name="T0" fmla="*/ 220 w 228"/>
                  <a:gd name="T1" fmla="*/ 6 h 147"/>
                  <a:gd name="T2" fmla="*/ 202 w 228"/>
                  <a:gd name="T3" fmla="*/ 0 h 147"/>
                  <a:gd name="T4" fmla="*/ 184 w 228"/>
                  <a:gd name="T5" fmla="*/ 8 h 147"/>
                  <a:gd name="T6" fmla="*/ 182 w 228"/>
                  <a:gd name="T7" fmla="*/ 12 h 147"/>
                  <a:gd name="T8" fmla="*/ 182 w 228"/>
                  <a:gd name="T9" fmla="*/ 12 h 147"/>
                  <a:gd name="T10" fmla="*/ 170 w 228"/>
                  <a:gd name="T11" fmla="*/ 28 h 147"/>
                  <a:gd name="T12" fmla="*/ 154 w 228"/>
                  <a:gd name="T13" fmla="*/ 40 h 147"/>
                  <a:gd name="T14" fmla="*/ 128 w 228"/>
                  <a:gd name="T15" fmla="*/ 42 h 147"/>
                  <a:gd name="T16" fmla="*/ 94 w 228"/>
                  <a:gd name="T17" fmla="*/ 30 h 147"/>
                  <a:gd name="T18" fmla="*/ 94 w 228"/>
                  <a:gd name="T19" fmla="*/ 30 h 147"/>
                  <a:gd name="T20" fmla="*/ 74 w 228"/>
                  <a:gd name="T21" fmla="*/ 22 h 147"/>
                  <a:gd name="T22" fmla="*/ 54 w 228"/>
                  <a:gd name="T23" fmla="*/ 22 h 147"/>
                  <a:gd name="T24" fmla="*/ 34 w 228"/>
                  <a:gd name="T25" fmla="*/ 28 h 147"/>
                  <a:gd name="T26" fmla="*/ 18 w 228"/>
                  <a:gd name="T27" fmla="*/ 40 h 147"/>
                  <a:gd name="T28" fmla="*/ 10 w 228"/>
                  <a:gd name="T29" fmla="*/ 52 h 147"/>
                  <a:gd name="T30" fmla="*/ 2 w 228"/>
                  <a:gd name="T31" fmla="*/ 74 h 147"/>
                  <a:gd name="T32" fmla="*/ 2 w 228"/>
                  <a:gd name="T33" fmla="*/ 99 h 147"/>
                  <a:gd name="T34" fmla="*/ 12 w 228"/>
                  <a:gd name="T35" fmla="*/ 121 h 147"/>
                  <a:gd name="T36" fmla="*/ 20 w 228"/>
                  <a:gd name="T37" fmla="*/ 131 h 147"/>
                  <a:gd name="T38" fmla="*/ 42 w 228"/>
                  <a:gd name="T39" fmla="*/ 143 h 147"/>
                  <a:gd name="T40" fmla="*/ 66 w 228"/>
                  <a:gd name="T41" fmla="*/ 147 h 147"/>
                  <a:gd name="T42" fmla="*/ 88 w 228"/>
                  <a:gd name="T43" fmla="*/ 141 h 147"/>
                  <a:gd name="T44" fmla="*/ 108 w 228"/>
                  <a:gd name="T45" fmla="*/ 127 h 147"/>
                  <a:gd name="T46" fmla="*/ 118 w 228"/>
                  <a:gd name="T47" fmla="*/ 115 h 147"/>
                  <a:gd name="T48" fmla="*/ 124 w 228"/>
                  <a:gd name="T49" fmla="*/ 101 h 147"/>
                  <a:gd name="T50" fmla="*/ 130 w 228"/>
                  <a:gd name="T51" fmla="*/ 81 h 147"/>
                  <a:gd name="T52" fmla="*/ 148 w 228"/>
                  <a:gd name="T53" fmla="*/ 56 h 147"/>
                  <a:gd name="T54" fmla="*/ 168 w 228"/>
                  <a:gd name="T55" fmla="*/ 46 h 147"/>
                  <a:gd name="T56" fmla="*/ 188 w 228"/>
                  <a:gd name="T57" fmla="*/ 48 h 147"/>
                  <a:gd name="T58" fmla="*/ 196 w 228"/>
                  <a:gd name="T59" fmla="*/ 50 h 147"/>
                  <a:gd name="T60" fmla="*/ 204 w 228"/>
                  <a:gd name="T61" fmla="*/ 50 h 147"/>
                  <a:gd name="T62" fmla="*/ 216 w 228"/>
                  <a:gd name="T63" fmla="*/ 46 h 147"/>
                  <a:gd name="T64" fmla="*/ 222 w 228"/>
                  <a:gd name="T65" fmla="*/ 42 h 147"/>
                  <a:gd name="T66" fmla="*/ 228 w 228"/>
                  <a:gd name="T67" fmla="*/ 24 h 147"/>
                  <a:gd name="T68" fmla="*/ 220 w 228"/>
                  <a:gd name="T69" fmla="*/ 6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28" h="147">
                    <a:moveTo>
                      <a:pt x="220" y="6"/>
                    </a:moveTo>
                    <a:lnTo>
                      <a:pt x="220" y="6"/>
                    </a:lnTo>
                    <a:lnTo>
                      <a:pt x="212" y="2"/>
                    </a:lnTo>
                    <a:lnTo>
                      <a:pt x="202" y="0"/>
                    </a:lnTo>
                    <a:lnTo>
                      <a:pt x="194" y="2"/>
                    </a:lnTo>
                    <a:lnTo>
                      <a:pt x="184" y="8"/>
                    </a:lnTo>
                    <a:lnTo>
                      <a:pt x="184" y="8"/>
                    </a:lnTo>
                    <a:lnTo>
                      <a:pt x="182" y="12"/>
                    </a:lnTo>
                    <a:lnTo>
                      <a:pt x="182" y="12"/>
                    </a:lnTo>
                    <a:lnTo>
                      <a:pt x="182" y="12"/>
                    </a:lnTo>
                    <a:lnTo>
                      <a:pt x="176" y="20"/>
                    </a:lnTo>
                    <a:lnTo>
                      <a:pt x="170" y="28"/>
                    </a:lnTo>
                    <a:lnTo>
                      <a:pt x="162" y="36"/>
                    </a:lnTo>
                    <a:lnTo>
                      <a:pt x="154" y="40"/>
                    </a:lnTo>
                    <a:lnTo>
                      <a:pt x="142" y="44"/>
                    </a:lnTo>
                    <a:lnTo>
                      <a:pt x="128" y="42"/>
                    </a:lnTo>
                    <a:lnTo>
                      <a:pt x="112" y="38"/>
                    </a:lnTo>
                    <a:lnTo>
                      <a:pt x="94" y="30"/>
                    </a:lnTo>
                    <a:lnTo>
                      <a:pt x="94" y="30"/>
                    </a:lnTo>
                    <a:lnTo>
                      <a:pt x="94" y="30"/>
                    </a:lnTo>
                    <a:lnTo>
                      <a:pt x="84" y="26"/>
                    </a:lnTo>
                    <a:lnTo>
                      <a:pt x="74" y="22"/>
                    </a:lnTo>
                    <a:lnTo>
                      <a:pt x="64" y="22"/>
                    </a:lnTo>
                    <a:lnTo>
                      <a:pt x="54" y="22"/>
                    </a:lnTo>
                    <a:lnTo>
                      <a:pt x="44" y="24"/>
                    </a:lnTo>
                    <a:lnTo>
                      <a:pt x="34" y="28"/>
                    </a:lnTo>
                    <a:lnTo>
                      <a:pt x="26" y="34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0" y="52"/>
                    </a:lnTo>
                    <a:lnTo>
                      <a:pt x="4" y="62"/>
                    </a:lnTo>
                    <a:lnTo>
                      <a:pt x="2" y="74"/>
                    </a:lnTo>
                    <a:lnTo>
                      <a:pt x="0" y="87"/>
                    </a:lnTo>
                    <a:lnTo>
                      <a:pt x="2" y="99"/>
                    </a:lnTo>
                    <a:lnTo>
                      <a:pt x="6" y="111"/>
                    </a:lnTo>
                    <a:lnTo>
                      <a:pt x="12" y="121"/>
                    </a:lnTo>
                    <a:lnTo>
                      <a:pt x="20" y="131"/>
                    </a:lnTo>
                    <a:lnTo>
                      <a:pt x="20" y="131"/>
                    </a:lnTo>
                    <a:lnTo>
                      <a:pt x="30" y="137"/>
                    </a:lnTo>
                    <a:lnTo>
                      <a:pt x="42" y="143"/>
                    </a:lnTo>
                    <a:lnTo>
                      <a:pt x="54" y="147"/>
                    </a:lnTo>
                    <a:lnTo>
                      <a:pt x="66" y="147"/>
                    </a:lnTo>
                    <a:lnTo>
                      <a:pt x="76" y="145"/>
                    </a:lnTo>
                    <a:lnTo>
                      <a:pt x="88" y="141"/>
                    </a:lnTo>
                    <a:lnTo>
                      <a:pt x="100" y="135"/>
                    </a:lnTo>
                    <a:lnTo>
                      <a:pt x="108" y="127"/>
                    </a:lnTo>
                    <a:lnTo>
                      <a:pt x="108" y="127"/>
                    </a:lnTo>
                    <a:lnTo>
                      <a:pt x="118" y="115"/>
                    </a:lnTo>
                    <a:lnTo>
                      <a:pt x="124" y="101"/>
                    </a:lnTo>
                    <a:lnTo>
                      <a:pt x="124" y="101"/>
                    </a:lnTo>
                    <a:lnTo>
                      <a:pt x="124" y="101"/>
                    </a:lnTo>
                    <a:lnTo>
                      <a:pt x="130" y="81"/>
                    </a:lnTo>
                    <a:lnTo>
                      <a:pt x="138" y="66"/>
                    </a:lnTo>
                    <a:lnTo>
                      <a:pt x="148" y="56"/>
                    </a:lnTo>
                    <a:lnTo>
                      <a:pt x="156" y="50"/>
                    </a:lnTo>
                    <a:lnTo>
                      <a:pt x="168" y="46"/>
                    </a:lnTo>
                    <a:lnTo>
                      <a:pt x="178" y="46"/>
                    </a:lnTo>
                    <a:lnTo>
                      <a:pt x="188" y="48"/>
                    </a:lnTo>
                    <a:lnTo>
                      <a:pt x="196" y="50"/>
                    </a:lnTo>
                    <a:lnTo>
                      <a:pt x="196" y="50"/>
                    </a:lnTo>
                    <a:lnTo>
                      <a:pt x="196" y="50"/>
                    </a:lnTo>
                    <a:lnTo>
                      <a:pt x="204" y="50"/>
                    </a:lnTo>
                    <a:lnTo>
                      <a:pt x="210" y="50"/>
                    </a:lnTo>
                    <a:lnTo>
                      <a:pt x="216" y="46"/>
                    </a:lnTo>
                    <a:lnTo>
                      <a:pt x="222" y="42"/>
                    </a:lnTo>
                    <a:lnTo>
                      <a:pt x="222" y="42"/>
                    </a:lnTo>
                    <a:lnTo>
                      <a:pt x="228" y="34"/>
                    </a:lnTo>
                    <a:lnTo>
                      <a:pt x="228" y="24"/>
                    </a:lnTo>
                    <a:lnTo>
                      <a:pt x="226" y="14"/>
                    </a:lnTo>
                    <a:lnTo>
                      <a:pt x="220" y="6"/>
                    </a:lnTo>
                    <a:lnTo>
                      <a:pt x="220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" name="Freeform 14">
                <a:extLst>
                  <a:ext uri="{FF2B5EF4-FFF2-40B4-BE49-F238E27FC236}">
                    <a16:creationId xmlns:a16="http://schemas.microsoft.com/office/drawing/2014/main" id="{5EF4FEE7-10C0-C347-8788-2198E5C721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7675" y="3541713"/>
                <a:ext cx="231775" cy="365125"/>
              </a:xfrm>
              <a:custGeom>
                <a:avLst/>
                <a:gdLst>
                  <a:gd name="T0" fmla="*/ 146 w 146"/>
                  <a:gd name="T1" fmla="*/ 25 h 230"/>
                  <a:gd name="T2" fmla="*/ 138 w 146"/>
                  <a:gd name="T3" fmla="*/ 8 h 230"/>
                  <a:gd name="T4" fmla="*/ 120 w 146"/>
                  <a:gd name="T5" fmla="*/ 0 h 230"/>
                  <a:gd name="T6" fmla="*/ 110 w 146"/>
                  <a:gd name="T7" fmla="*/ 2 h 230"/>
                  <a:gd name="T8" fmla="*/ 96 w 146"/>
                  <a:gd name="T9" fmla="*/ 16 h 230"/>
                  <a:gd name="T10" fmla="*/ 94 w 146"/>
                  <a:gd name="T11" fmla="*/ 27 h 230"/>
                  <a:gd name="T12" fmla="*/ 96 w 146"/>
                  <a:gd name="T13" fmla="*/ 33 h 230"/>
                  <a:gd name="T14" fmla="*/ 98 w 146"/>
                  <a:gd name="T15" fmla="*/ 43 h 230"/>
                  <a:gd name="T16" fmla="*/ 98 w 146"/>
                  <a:gd name="T17" fmla="*/ 63 h 230"/>
                  <a:gd name="T18" fmla="*/ 90 w 146"/>
                  <a:gd name="T19" fmla="*/ 83 h 230"/>
                  <a:gd name="T20" fmla="*/ 64 w 146"/>
                  <a:gd name="T21" fmla="*/ 101 h 230"/>
                  <a:gd name="T22" fmla="*/ 46 w 146"/>
                  <a:gd name="T23" fmla="*/ 107 h 230"/>
                  <a:gd name="T24" fmla="*/ 36 w 146"/>
                  <a:gd name="T25" fmla="*/ 111 h 230"/>
                  <a:gd name="T26" fmla="*/ 18 w 146"/>
                  <a:gd name="T27" fmla="*/ 123 h 230"/>
                  <a:gd name="T28" fmla="*/ 6 w 146"/>
                  <a:gd name="T29" fmla="*/ 139 h 230"/>
                  <a:gd name="T30" fmla="*/ 0 w 146"/>
                  <a:gd name="T31" fmla="*/ 159 h 230"/>
                  <a:gd name="T32" fmla="*/ 0 w 146"/>
                  <a:gd name="T33" fmla="*/ 169 h 230"/>
                  <a:gd name="T34" fmla="*/ 6 w 146"/>
                  <a:gd name="T35" fmla="*/ 193 h 230"/>
                  <a:gd name="T36" fmla="*/ 20 w 146"/>
                  <a:gd name="T37" fmla="*/ 214 h 230"/>
                  <a:gd name="T38" fmla="*/ 40 w 146"/>
                  <a:gd name="T39" fmla="*/ 226 h 230"/>
                  <a:gd name="T40" fmla="*/ 64 w 146"/>
                  <a:gd name="T41" fmla="*/ 230 h 230"/>
                  <a:gd name="T42" fmla="*/ 76 w 146"/>
                  <a:gd name="T43" fmla="*/ 228 h 230"/>
                  <a:gd name="T44" fmla="*/ 98 w 146"/>
                  <a:gd name="T45" fmla="*/ 218 h 230"/>
                  <a:gd name="T46" fmla="*/ 114 w 146"/>
                  <a:gd name="T47" fmla="*/ 202 h 230"/>
                  <a:gd name="T48" fmla="*/ 124 w 146"/>
                  <a:gd name="T49" fmla="*/ 177 h 230"/>
                  <a:gd name="T50" fmla="*/ 124 w 146"/>
                  <a:gd name="T51" fmla="*/ 165 h 230"/>
                  <a:gd name="T52" fmla="*/ 116 w 146"/>
                  <a:gd name="T53" fmla="*/ 137 h 230"/>
                  <a:gd name="T54" fmla="*/ 116 w 146"/>
                  <a:gd name="T55" fmla="*/ 137 h 230"/>
                  <a:gd name="T56" fmla="*/ 102 w 146"/>
                  <a:gd name="T57" fmla="*/ 101 h 230"/>
                  <a:gd name="T58" fmla="*/ 104 w 146"/>
                  <a:gd name="T59" fmla="*/ 77 h 230"/>
                  <a:gd name="T60" fmla="*/ 116 w 146"/>
                  <a:gd name="T61" fmla="*/ 61 h 230"/>
                  <a:gd name="T62" fmla="*/ 132 w 146"/>
                  <a:gd name="T63" fmla="*/ 49 h 230"/>
                  <a:gd name="T64" fmla="*/ 132 w 146"/>
                  <a:gd name="T65" fmla="*/ 49 h 230"/>
                  <a:gd name="T66" fmla="*/ 142 w 146"/>
                  <a:gd name="T67" fmla="*/ 39 h 230"/>
                  <a:gd name="T68" fmla="*/ 146 w 146"/>
                  <a:gd name="T69" fmla="*/ 25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6" h="230">
                    <a:moveTo>
                      <a:pt x="146" y="25"/>
                    </a:moveTo>
                    <a:lnTo>
                      <a:pt x="146" y="25"/>
                    </a:lnTo>
                    <a:lnTo>
                      <a:pt x="142" y="16"/>
                    </a:lnTo>
                    <a:lnTo>
                      <a:pt x="138" y="8"/>
                    </a:lnTo>
                    <a:lnTo>
                      <a:pt x="130" y="2"/>
                    </a:lnTo>
                    <a:lnTo>
                      <a:pt x="120" y="0"/>
                    </a:lnTo>
                    <a:lnTo>
                      <a:pt x="120" y="0"/>
                    </a:lnTo>
                    <a:lnTo>
                      <a:pt x="110" y="2"/>
                    </a:lnTo>
                    <a:lnTo>
                      <a:pt x="102" y="8"/>
                    </a:lnTo>
                    <a:lnTo>
                      <a:pt x="96" y="16"/>
                    </a:lnTo>
                    <a:lnTo>
                      <a:pt x="94" y="27"/>
                    </a:lnTo>
                    <a:lnTo>
                      <a:pt x="94" y="27"/>
                    </a:lnTo>
                    <a:lnTo>
                      <a:pt x="96" y="33"/>
                    </a:lnTo>
                    <a:lnTo>
                      <a:pt x="96" y="33"/>
                    </a:lnTo>
                    <a:lnTo>
                      <a:pt x="96" y="33"/>
                    </a:lnTo>
                    <a:lnTo>
                      <a:pt x="98" y="43"/>
                    </a:lnTo>
                    <a:lnTo>
                      <a:pt x="98" y="53"/>
                    </a:lnTo>
                    <a:lnTo>
                      <a:pt x="98" y="63"/>
                    </a:lnTo>
                    <a:lnTo>
                      <a:pt x="96" y="73"/>
                    </a:lnTo>
                    <a:lnTo>
                      <a:pt x="90" y="83"/>
                    </a:lnTo>
                    <a:lnTo>
                      <a:pt x="80" y="93"/>
                    </a:lnTo>
                    <a:lnTo>
                      <a:pt x="64" y="101"/>
                    </a:lnTo>
                    <a:lnTo>
                      <a:pt x="46" y="107"/>
                    </a:lnTo>
                    <a:lnTo>
                      <a:pt x="46" y="107"/>
                    </a:lnTo>
                    <a:lnTo>
                      <a:pt x="46" y="107"/>
                    </a:lnTo>
                    <a:lnTo>
                      <a:pt x="36" y="111"/>
                    </a:lnTo>
                    <a:lnTo>
                      <a:pt x="26" y="115"/>
                    </a:lnTo>
                    <a:lnTo>
                      <a:pt x="18" y="123"/>
                    </a:lnTo>
                    <a:lnTo>
                      <a:pt x="12" y="131"/>
                    </a:lnTo>
                    <a:lnTo>
                      <a:pt x="6" y="139"/>
                    </a:lnTo>
                    <a:lnTo>
                      <a:pt x="2" y="149"/>
                    </a:lnTo>
                    <a:lnTo>
                      <a:pt x="0" y="159"/>
                    </a:lnTo>
                    <a:lnTo>
                      <a:pt x="0" y="169"/>
                    </a:lnTo>
                    <a:lnTo>
                      <a:pt x="0" y="169"/>
                    </a:lnTo>
                    <a:lnTo>
                      <a:pt x="2" y="181"/>
                    </a:lnTo>
                    <a:lnTo>
                      <a:pt x="6" y="193"/>
                    </a:lnTo>
                    <a:lnTo>
                      <a:pt x="12" y="204"/>
                    </a:lnTo>
                    <a:lnTo>
                      <a:pt x="20" y="214"/>
                    </a:lnTo>
                    <a:lnTo>
                      <a:pt x="28" y="222"/>
                    </a:lnTo>
                    <a:lnTo>
                      <a:pt x="40" y="226"/>
                    </a:lnTo>
                    <a:lnTo>
                      <a:pt x="52" y="230"/>
                    </a:lnTo>
                    <a:lnTo>
                      <a:pt x="64" y="230"/>
                    </a:lnTo>
                    <a:lnTo>
                      <a:pt x="64" y="230"/>
                    </a:lnTo>
                    <a:lnTo>
                      <a:pt x="76" y="228"/>
                    </a:lnTo>
                    <a:lnTo>
                      <a:pt x="88" y="224"/>
                    </a:lnTo>
                    <a:lnTo>
                      <a:pt x="98" y="218"/>
                    </a:lnTo>
                    <a:lnTo>
                      <a:pt x="108" y="210"/>
                    </a:lnTo>
                    <a:lnTo>
                      <a:pt x="114" y="202"/>
                    </a:lnTo>
                    <a:lnTo>
                      <a:pt x="120" y="189"/>
                    </a:lnTo>
                    <a:lnTo>
                      <a:pt x="124" y="177"/>
                    </a:lnTo>
                    <a:lnTo>
                      <a:pt x="124" y="165"/>
                    </a:lnTo>
                    <a:lnTo>
                      <a:pt x="124" y="165"/>
                    </a:lnTo>
                    <a:lnTo>
                      <a:pt x="122" y="151"/>
                    </a:lnTo>
                    <a:lnTo>
                      <a:pt x="116" y="137"/>
                    </a:lnTo>
                    <a:lnTo>
                      <a:pt x="116" y="137"/>
                    </a:lnTo>
                    <a:lnTo>
                      <a:pt x="116" y="137"/>
                    </a:lnTo>
                    <a:lnTo>
                      <a:pt x="108" y="117"/>
                    </a:lnTo>
                    <a:lnTo>
                      <a:pt x="102" y="101"/>
                    </a:lnTo>
                    <a:lnTo>
                      <a:pt x="102" y="89"/>
                    </a:lnTo>
                    <a:lnTo>
                      <a:pt x="104" y="77"/>
                    </a:lnTo>
                    <a:lnTo>
                      <a:pt x="110" y="67"/>
                    </a:lnTo>
                    <a:lnTo>
                      <a:pt x="116" y="61"/>
                    </a:lnTo>
                    <a:lnTo>
                      <a:pt x="124" y="53"/>
                    </a:lnTo>
                    <a:lnTo>
                      <a:pt x="132" y="49"/>
                    </a:lnTo>
                    <a:lnTo>
                      <a:pt x="132" y="49"/>
                    </a:lnTo>
                    <a:lnTo>
                      <a:pt x="132" y="49"/>
                    </a:lnTo>
                    <a:lnTo>
                      <a:pt x="138" y="45"/>
                    </a:lnTo>
                    <a:lnTo>
                      <a:pt x="142" y="39"/>
                    </a:lnTo>
                    <a:lnTo>
                      <a:pt x="144" y="33"/>
                    </a:lnTo>
                    <a:lnTo>
                      <a:pt x="146" y="25"/>
                    </a:lnTo>
                    <a:lnTo>
                      <a:pt x="146" y="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" name="Freeform 15">
                <a:extLst>
                  <a:ext uri="{FF2B5EF4-FFF2-40B4-BE49-F238E27FC236}">
                    <a16:creationId xmlns:a16="http://schemas.microsoft.com/office/drawing/2014/main" id="{C0A363C9-B11C-524D-A4A5-43DC5EDEB3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3900" y="3541713"/>
                <a:ext cx="231775" cy="365125"/>
              </a:xfrm>
              <a:custGeom>
                <a:avLst/>
                <a:gdLst>
                  <a:gd name="T0" fmla="*/ 126 w 146"/>
                  <a:gd name="T1" fmla="*/ 121 h 230"/>
                  <a:gd name="T2" fmla="*/ 100 w 146"/>
                  <a:gd name="T3" fmla="*/ 107 h 230"/>
                  <a:gd name="T4" fmla="*/ 100 w 146"/>
                  <a:gd name="T5" fmla="*/ 107 h 230"/>
                  <a:gd name="T6" fmla="*/ 66 w 146"/>
                  <a:gd name="T7" fmla="*/ 91 h 230"/>
                  <a:gd name="T8" fmla="*/ 50 w 146"/>
                  <a:gd name="T9" fmla="*/ 73 h 230"/>
                  <a:gd name="T10" fmla="*/ 46 w 146"/>
                  <a:gd name="T11" fmla="*/ 53 h 230"/>
                  <a:gd name="T12" fmla="*/ 50 w 146"/>
                  <a:gd name="T13" fmla="*/ 33 h 230"/>
                  <a:gd name="T14" fmla="*/ 50 w 146"/>
                  <a:gd name="T15" fmla="*/ 33 h 230"/>
                  <a:gd name="T16" fmla="*/ 50 w 146"/>
                  <a:gd name="T17" fmla="*/ 21 h 230"/>
                  <a:gd name="T18" fmla="*/ 44 w 146"/>
                  <a:gd name="T19" fmla="*/ 8 h 230"/>
                  <a:gd name="T20" fmla="*/ 34 w 146"/>
                  <a:gd name="T21" fmla="*/ 2 h 230"/>
                  <a:gd name="T22" fmla="*/ 16 w 146"/>
                  <a:gd name="T23" fmla="*/ 2 h 230"/>
                  <a:gd name="T24" fmla="*/ 8 w 146"/>
                  <a:gd name="T25" fmla="*/ 8 h 230"/>
                  <a:gd name="T26" fmla="*/ 0 w 146"/>
                  <a:gd name="T27" fmla="*/ 27 h 230"/>
                  <a:gd name="T28" fmla="*/ 8 w 146"/>
                  <a:gd name="T29" fmla="*/ 45 h 230"/>
                  <a:gd name="T30" fmla="*/ 14 w 146"/>
                  <a:gd name="T31" fmla="*/ 49 h 230"/>
                  <a:gd name="T32" fmla="*/ 14 w 146"/>
                  <a:gd name="T33" fmla="*/ 49 h 230"/>
                  <a:gd name="T34" fmla="*/ 30 w 146"/>
                  <a:gd name="T35" fmla="*/ 61 h 230"/>
                  <a:gd name="T36" fmla="*/ 42 w 146"/>
                  <a:gd name="T37" fmla="*/ 77 h 230"/>
                  <a:gd name="T38" fmla="*/ 44 w 146"/>
                  <a:gd name="T39" fmla="*/ 101 h 230"/>
                  <a:gd name="T40" fmla="*/ 30 w 146"/>
                  <a:gd name="T41" fmla="*/ 137 h 230"/>
                  <a:gd name="T42" fmla="*/ 30 w 146"/>
                  <a:gd name="T43" fmla="*/ 137 h 230"/>
                  <a:gd name="T44" fmla="*/ 22 w 146"/>
                  <a:gd name="T45" fmla="*/ 155 h 230"/>
                  <a:gd name="T46" fmla="*/ 22 w 146"/>
                  <a:gd name="T47" fmla="*/ 177 h 230"/>
                  <a:gd name="T48" fmla="*/ 28 w 146"/>
                  <a:gd name="T49" fmla="*/ 195 h 230"/>
                  <a:gd name="T50" fmla="*/ 42 w 146"/>
                  <a:gd name="T51" fmla="*/ 214 h 230"/>
                  <a:gd name="T52" fmla="*/ 52 w 146"/>
                  <a:gd name="T53" fmla="*/ 222 h 230"/>
                  <a:gd name="T54" fmla="*/ 74 w 146"/>
                  <a:gd name="T55" fmla="*/ 230 h 230"/>
                  <a:gd name="T56" fmla="*/ 98 w 146"/>
                  <a:gd name="T57" fmla="*/ 228 h 230"/>
                  <a:gd name="T58" fmla="*/ 120 w 146"/>
                  <a:gd name="T59" fmla="*/ 220 h 230"/>
                  <a:gd name="T60" fmla="*/ 130 w 146"/>
                  <a:gd name="T61" fmla="*/ 210 h 230"/>
                  <a:gd name="T62" fmla="*/ 142 w 146"/>
                  <a:gd name="T63" fmla="*/ 189 h 230"/>
                  <a:gd name="T64" fmla="*/ 146 w 146"/>
                  <a:gd name="T65" fmla="*/ 165 h 230"/>
                  <a:gd name="T66" fmla="*/ 142 w 146"/>
                  <a:gd name="T67" fmla="*/ 141 h 230"/>
                  <a:gd name="T68" fmla="*/ 126 w 146"/>
                  <a:gd name="T69" fmla="*/ 121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6" h="230">
                    <a:moveTo>
                      <a:pt x="126" y="121"/>
                    </a:moveTo>
                    <a:lnTo>
                      <a:pt x="126" y="121"/>
                    </a:lnTo>
                    <a:lnTo>
                      <a:pt x="114" y="113"/>
                    </a:lnTo>
                    <a:lnTo>
                      <a:pt x="100" y="107"/>
                    </a:lnTo>
                    <a:lnTo>
                      <a:pt x="100" y="107"/>
                    </a:lnTo>
                    <a:lnTo>
                      <a:pt x="100" y="107"/>
                    </a:lnTo>
                    <a:lnTo>
                      <a:pt x="80" y="99"/>
                    </a:lnTo>
                    <a:lnTo>
                      <a:pt x="66" y="91"/>
                    </a:lnTo>
                    <a:lnTo>
                      <a:pt x="56" y="83"/>
                    </a:lnTo>
                    <a:lnTo>
                      <a:pt x="50" y="73"/>
                    </a:lnTo>
                    <a:lnTo>
                      <a:pt x="48" y="63"/>
                    </a:lnTo>
                    <a:lnTo>
                      <a:pt x="46" y="53"/>
                    </a:lnTo>
                    <a:lnTo>
                      <a:pt x="48" y="43"/>
                    </a:lnTo>
                    <a:lnTo>
                      <a:pt x="50" y="33"/>
                    </a:lnTo>
                    <a:lnTo>
                      <a:pt x="50" y="33"/>
                    </a:lnTo>
                    <a:lnTo>
                      <a:pt x="50" y="33"/>
                    </a:lnTo>
                    <a:lnTo>
                      <a:pt x="50" y="27"/>
                    </a:lnTo>
                    <a:lnTo>
                      <a:pt x="50" y="21"/>
                    </a:lnTo>
                    <a:lnTo>
                      <a:pt x="48" y="12"/>
                    </a:lnTo>
                    <a:lnTo>
                      <a:pt x="44" y="8"/>
                    </a:lnTo>
                    <a:lnTo>
                      <a:pt x="44" y="8"/>
                    </a:lnTo>
                    <a:lnTo>
                      <a:pt x="34" y="2"/>
                    </a:lnTo>
                    <a:lnTo>
                      <a:pt x="24" y="0"/>
                    </a:lnTo>
                    <a:lnTo>
                      <a:pt x="16" y="2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7"/>
                    </a:lnTo>
                    <a:lnTo>
                      <a:pt x="8" y="45"/>
                    </a:lnTo>
                    <a:lnTo>
                      <a:pt x="8" y="45"/>
                    </a:lnTo>
                    <a:lnTo>
                      <a:pt x="14" y="49"/>
                    </a:lnTo>
                    <a:lnTo>
                      <a:pt x="14" y="49"/>
                    </a:lnTo>
                    <a:lnTo>
                      <a:pt x="14" y="49"/>
                    </a:lnTo>
                    <a:lnTo>
                      <a:pt x="22" y="53"/>
                    </a:lnTo>
                    <a:lnTo>
                      <a:pt x="30" y="61"/>
                    </a:lnTo>
                    <a:lnTo>
                      <a:pt x="36" y="67"/>
                    </a:lnTo>
                    <a:lnTo>
                      <a:pt x="42" y="77"/>
                    </a:lnTo>
                    <a:lnTo>
                      <a:pt x="44" y="89"/>
                    </a:lnTo>
                    <a:lnTo>
                      <a:pt x="44" y="101"/>
                    </a:lnTo>
                    <a:lnTo>
                      <a:pt x="38" y="117"/>
                    </a:lnTo>
                    <a:lnTo>
                      <a:pt x="30" y="137"/>
                    </a:lnTo>
                    <a:lnTo>
                      <a:pt x="30" y="137"/>
                    </a:lnTo>
                    <a:lnTo>
                      <a:pt x="30" y="137"/>
                    </a:lnTo>
                    <a:lnTo>
                      <a:pt x="26" y="145"/>
                    </a:lnTo>
                    <a:lnTo>
                      <a:pt x="22" y="155"/>
                    </a:lnTo>
                    <a:lnTo>
                      <a:pt x="22" y="165"/>
                    </a:lnTo>
                    <a:lnTo>
                      <a:pt x="22" y="177"/>
                    </a:lnTo>
                    <a:lnTo>
                      <a:pt x="24" y="187"/>
                    </a:lnTo>
                    <a:lnTo>
                      <a:pt x="28" y="195"/>
                    </a:lnTo>
                    <a:lnTo>
                      <a:pt x="34" y="206"/>
                    </a:lnTo>
                    <a:lnTo>
                      <a:pt x="42" y="214"/>
                    </a:lnTo>
                    <a:lnTo>
                      <a:pt x="42" y="214"/>
                    </a:lnTo>
                    <a:lnTo>
                      <a:pt x="52" y="222"/>
                    </a:lnTo>
                    <a:lnTo>
                      <a:pt x="62" y="226"/>
                    </a:lnTo>
                    <a:lnTo>
                      <a:pt x="74" y="230"/>
                    </a:lnTo>
                    <a:lnTo>
                      <a:pt x="86" y="230"/>
                    </a:lnTo>
                    <a:lnTo>
                      <a:pt x="98" y="228"/>
                    </a:lnTo>
                    <a:lnTo>
                      <a:pt x="110" y="226"/>
                    </a:lnTo>
                    <a:lnTo>
                      <a:pt x="120" y="220"/>
                    </a:lnTo>
                    <a:lnTo>
                      <a:pt x="130" y="210"/>
                    </a:lnTo>
                    <a:lnTo>
                      <a:pt x="130" y="210"/>
                    </a:lnTo>
                    <a:lnTo>
                      <a:pt x="138" y="199"/>
                    </a:lnTo>
                    <a:lnTo>
                      <a:pt x="142" y="189"/>
                    </a:lnTo>
                    <a:lnTo>
                      <a:pt x="146" y="177"/>
                    </a:lnTo>
                    <a:lnTo>
                      <a:pt x="146" y="165"/>
                    </a:lnTo>
                    <a:lnTo>
                      <a:pt x="146" y="153"/>
                    </a:lnTo>
                    <a:lnTo>
                      <a:pt x="142" y="141"/>
                    </a:lnTo>
                    <a:lnTo>
                      <a:pt x="136" y="131"/>
                    </a:lnTo>
                    <a:lnTo>
                      <a:pt x="126" y="121"/>
                    </a:lnTo>
                    <a:lnTo>
                      <a:pt x="126" y="1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" name="Freeform 16">
                <a:extLst>
                  <a:ext uri="{FF2B5EF4-FFF2-40B4-BE49-F238E27FC236}">
                    <a16:creationId xmlns:a16="http://schemas.microsoft.com/office/drawing/2014/main" id="{23931F50-498D-904E-889D-878F946A62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2800" y="3452813"/>
                <a:ext cx="363538" cy="233363"/>
              </a:xfrm>
              <a:custGeom>
                <a:avLst/>
                <a:gdLst>
                  <a:gd name="T0" fmla="*/ 163 w 229"/>
                  <a:gd name="T1" fmla="*/ 20 h 147"/>
                  <a:gd name="T2" fmla="*/ 135 w 229"/>
                  <a:gd name="T3" fmla="*/ 28 h 147"/>
                  <a:gd name="T4" fmla="*/ 135 w 229"/>
                  <a:gd name="T5" fmla="*/ 28 h 147"/>
                  <a:gd name="T6" fmla="*/ 102 w 229"/>
                  <a:gd name="T7" fmla="*/ 42 h 147"/>
                  <a:gd name="T8" fmla="*/ 76 w 229"/>
                  <a:gd name="T9" fmla="*/ 40 h 147"/>
                  <a:gd name="T10" fmla="*/ 60 w 229"/>
                  <a:gd name="T11" fmla="*/ 28 h 147"/>
                  <a:gd name="T12" fmla="*/ 48 w 229"/>
                  <a:gd name="T13" fmla="*/ 12 h 147"/>
                  <a:gd name="T14" fmla="*/ 48 w 229"/>
                  <a:gd name="T15" fmla="*/ 12 h 147"/>
                  <a:gd name="T16" fmla="*/ 38 w 229"/>
                  <a:gd name="T17" fmla="*/ 4 h 147"/>
                  <a:gd name="T18" fmla="*/ 26 w 229"/>
                  <a:gd name="T19" fmla="*/ 0 h 147"/>
                  <a:gd name="T20" fmla="*/ 16 w 229"/>
                  <a:gd name="T21" fmla="*/ 2 h 147"/>
                  <a:gd name="T22" fmla="*/ 2 w 229"/>
                  <a:gd name="T23" fmla="*/ 16 h 147"/>
                  <a:gd name="T24" fmla="*/ 0 w 229"/>
                  <a:gd name="T25" fmla="*/ 26 h 147"/>
                  <a:gd name="T26" fmla="*/ 8 w 229"/>
                  <a:gd name="T27" fmla="*/ 44 h 147"/>
                  <a:gd name="T28" fmla="*/ 26 w 229"/>
                  <a:gd name="T29" fmla="*/ 50 h 147"/>
                  <a:gd name="T30" fmla="*/ 34 w 229"/>
                  <a:gd name="T31" fmla="*/ 50 h 147"/>
                  <a:gd name="T32" fmla="*/ 34 w 229"/>
                  <a:gd name="T33" fmla="*/ 50 h 147"/>
                  <a:gd name="T34" fmla="*/ 52 w 229"/>
                  <a:gd name="T35" fmla="*/ 46 h 147"/>
                  <a:gd name="T36" fmla="*/ 72 w 229"/>
                  <a:gd name="T37" fmla="*/ 50 h 147"/>
                  <a:gd name="T38" fmla="*/ 92 w 229"/>
                  <a:gd name="T39" fmla="*/ 66 h 147"/>
                  <a:gd name="T40" fmla="*/ 106 w 229"/>
                  <a:gd name="T41" fmla="*/ 101 h 147"/>
                  <a:gd name="T42" fmla="*/ 106 w 229"/>
                  <a:gd name="T43" fmla="*/ 101 h 147"/>
                  <a:gd name="T44" fmla="*/ 115 w 229"/>
                  <a:gd name="T45" fmla="*/ 119 h 147"/>
                  <a:gd name="T46" fmla="*/ 129 w 229"/>
                  <a:gd name="T47" fmla="*/ 135 h 147"/>
                  <a:gd name="T48" fmla="*/ 147 w 229"/>
                  <a:gd name="T49" fmla="*/ 143 h 147"/>
                  <a:gd name="T50" fmla="*/ 167 w 229"/>
                  <a:gd name="T51" fmla="*/ 147 h 147"/>
                  <a:gd name="T52" fmla="*/ 181 w 229"/>
                  <a:gd name="T53" fmla="*/ 145 h 147"/>
                  <a:gd name="T54" fmla="*/ 203 w 229"/>
                  <a:gd name="T55" fmla="*/ 135 h 147"/>
                  <a:gd name="T56" fmla="*/ 219 w 229"/>
                  <a:gd name="T57" fmla="*/ 117 h 147"/>
                  <a:gd name="T58" fmla="*/ 227 w 229"/>
                  <a:gd name="T59" fmla="*/ 95 h 147"/>
                  <a:gd name="T60" fmla="*/ 229 w 229"/>
                  <a:gd name="T61" fmla="*/ 83 h 147"/>
                  <a:gd name="T62" fmla="*/ 223 w 229"/>
                  <a:gd name="T63" fmla="*/ 56 h 147"/>
                  <a:gd name="T64" fmla="*/ 209 w 229"/>
                  <a:gd name="T65" fmla="*/ 38 h 147"/>
                  <a:gd name="T66" fmla="*/ 189 w 229"/>
                  <a:gd name="T67" fmla="*/ 24 h 147"/>
                  <a:gd name="T68" fmla="*/ 163 w 229"/>
                  <a:gd name="T69" fmla="*/ 2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29" h="147">
                    <a:moveTo>
                      <a:pt x="163" y="20"/>
                    </a:moveTo>
                    <a:lnTo>
                      <a:pt x="163" y="20"/>
                    </a:lnTo>
                    <a:lnTo>
                      <a:pt x="149" y="24"/>
                    </a:lnTo>
                    <a:lnTo>
                      <a:pt x="135" y="28"/>
                    </a:lnTo>
                    <a:lnTo>
                      <a:pt x="135" y="28"/>
                    </a:lnTo>
                    <a:lnTo>
                      <a:pt x="135" y="28"/>
                    </a:lnTo>
                    <a:lnTo>
                      <a:pt x="117" y="38"/>
                    </a:lnTo>
                    <a:lnTo>
                      <a:pt x="102" y="42"/>
                    </a:lnTo>
                    <a:lnTo>
                      <a:pt x="88" y="44"/>
                    </a:lnTo>
                    <a:lnTo>
                      <a:pt x="76" y="40"/>
                    </a:lnTo>
                    <a:lnTo>
                      <a:pt x="68" y="36"/>
                    </a:lnTo>
                    <a:lnTo>
                      <a:pt x="60" y="28"/>
                    </a:lnTo>
                    <a:lnTo>
                      <a:pt x="54" y="22"/>
                    </a:lnTo>
                    <a:lnTo>
                      <a:pt x="48" y="12"/>
                    </a:lnTo>
                    <a:lnTo>
                      <a:pt x="48" y="12"/>
                    </a:lnTo>
                    <a:lnTo>
                      <a:pt x="48" y="12"/>
                    </a:lnTo>
                    <a:lnTo>
                      <a:pt x="44" y="8"/>
                    </a:lnTo>
                    <a:lnTo>
                      <a:pt x="38" y="4"/>
                    </a:lnTo>
                    <a:lnTo>
                      <a:pt x="32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6" y="2"/>
                    </a:lnTo>
                    <a:lnTo>
                      <a:pt x="8" y="8"/>
                    </a:lnTo>
                    <a:lnTo>
                      <a:pt x="2" y="16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4" y="36"/>
                    </a:lnTo>
                    <a:lnTo>
                      <a:pt x="8" y="44"/>
                    </a:lnTo>
                    <a:lnTo>
                      <a:pt x="18" y="48"/>
                    </a:lnTo>
                    <a:lnTo>
                      <a:pt x="26" y="50"/>
                    </a:lnTo>
                    <a:lnTo>
                      <a:pt x="26" y="50"/>
                    </a:lnTo>
                    <a:lnTo>
                      <a:pt x="34" y="50"/>
                    </a:lnTo>
                    <a:lnTo>
                      <a:pt x="34" y="50"/>
                    </a:lnTo>
                    <a:lnTo>
                      <a:pt x="34" y="50"/>
                    </a:lnTo>
                    <a:lnTo>
                      <a:pt x="42" y="48"/>
                    </a:lnTo>
                    <a:lnTo>
                      <a:pt x="52" y="46"/>
                    </a:lnTo>
                    <a:lnTo>
                      <a:pt x="62" y="46"/>
                    </a:lnTo>
                    <a:lnTo>
                      <a:pt x="72" y="50"/>
                    </a:lnTo>
                    <a:lnTo>
                      <a:pt x="82" y="56"/>
                    </a:lnTo>
                    <a:lnTo>
                      <a:pt x="92" y="66"/>
                    </a:lnTo>
                    <a:lnTo>
                      <a:pt x="100" y="81"/>
                    </a:lnTo>
                    <a:lnTo>
                      <a:pt x="106" y="101"/>
                    </a:lnTo>
                    <a:lnTo>
                      <a:pt x="106" y="101"/>
                    </a:lnTo>
                    <a:lnTo>
                      <a:pt x="106" y="101"/>
                    </a:lnTo>
                    <a:lnTo>
                      <a:pt x="110" y="111"/>
                    </a:lnTo>
                    <a:lnTo>
                      <a:pt x="115" y="119"/>
                    </a:lnTo>
                    <a:lnTo>
                      <a:pt x="121" y="127"/>
                    </a:lnTo>
                    <a:lnTo>
                      <a:pt x="129" y="135"/>
                    </a:lnTo>
                    <a:lnTo>
                      <a:pt x="137" y="139"/>
                    </a:lnTo>
                    <a:lnTo>
                      <a:pt x="147" y="143"/>
                    </a:lnTo>
                    <a:lnTo>
                      <a:pt x="157" y="145"/>
                    </a:lnTo>
                    <a:lnTo>
                      <a:pt x="167" y="147"/>
                    </a:lnTo>
                    <a:lnTo>
                      <a:pt x="167" y="147"/>
                    </a:lnTo>
                    <a:lnTo>
                      <a:pt x="181" y="145"/>
                    </a:lnTo>
                    <a:lnTo>
                      <a:pt x="191" y="141"/>
                    </a:lnTo>
                    <a:lnTo>
                      <a:pt x="203" y="135"/>
                    </a:lnTo>
                    <a:lnTo>
                      <a:pt x="211" y="127"/>
                    </a:lnTo>
                    <a:lnTo>
                      <a:pt x="219" y="117"/>
                    </a:lnTo>
                    <a:lnTo>
                      <a:pt x="225" y="107"/>
                    </a:lnTo>
                    <a:lnTo>
                      <a:pt x="227" y="95"/>
                    </a:lnTo>
                    <a:lnTo>
                      <a:pt x="229" y="83"/>
                    </a:lnTo>
                    <a:lnTo>
                      <a:pt x="229" y="83"/>
                    </a:lnTo>
                    <a:lnTo>
                      <a:pt x="227" y="68"/>
                    </a:lnTo>
                    <a:lnTo>
                      <a:pt x="223" y="56"/>
                    </a:lnTo>
                    <a:lnTo>
                      <a:pt x="217" y="46"/>
                    </a:lnTo>
                    <a:lnTo>
                      <a:pt x="209" y="38"/>
                    </a:lnTo>
                    <a:lnTo>
                      <a:pt x="199" y="30"/>
                    </a:lnTo>
                    <a:lnTo>
                      <a:pt x="189" y="24"/>
                    </a:lnTo>
                    <a:lnTo>
                      <a:pt x="177" y="22"/>
                    </a:lnTo>
                    <a:lnTo>
                      <a:pt x="163" y="20"/>
                    </a:lnTo>
                    <a:lnTo>
                      <a:pt x="163" y="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" name="Freeform 17">
                <a:extLst>
                  <a:ext uri="{FF2B5EF4-FFF2-40B4-BE49-F238E27FC236}">
                    <a16:creationId xmlns:a16="http://schemas.microsoft.com/office/drawing/2014/main" id="{B8C27A02-C05A-B34F-BBA7-65D32DCEFD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2800" y="3171826"/>
                <a:ext cx="360363" cy="233363"/>
              </a:xfrm>
              <a:custGeom>
                <a:avLst/>
                <a:gdLst>
                  <a:gd name="T0" fmla="*/ 209 w 227"/>
                  <a:gd name="T1" fmla="*/ 18 h 147"/>
                  <a:gd name="T2" fmla="*/ 187 w 227"/>
                  <a:gd name="T3" fmla="*/ 4 h 147"/>
                  <a:gd name="T4" fmla="*/ 163 w 227"/>
                  <a:gd name="T5" fmla="*/ 0 h 147"/>
                  <a:gd name="T6" fmla="*/ 141 w 227"/>
                  <a:gd name="T7" fmla="*/ 6 h 147"/>
                  <a:gd name="T8" fmla="*/ 121 w 227"/>
                  <a:gd name="T9" fmla="*/ 20 h 147"/>
                  <a:gd name="T10" fmla="*/ 111 w 227"/>
                  <a:gd name="T11" fmla="*/ 32 h 147"/>
                  <a:gd name="T12" fmla="*/ 106 w 227"/>
                  <a:gd name="T13" fmla="*/ 46 h 147"/>
                  <a:gd name="T14" fmla="*/ 100 w 227"/>
                  <a:gd name="T15" fmla="*/ 66 h 147"/>
                  <a:gd name="T16" fmla="*/ 82 w 227"/>
                  <a:gd name="T17" fmla="*/ 91 h 147"/>
                  <a:gd name="T18" fmla="*/ 62 w 227"/>
                  <a:gd name="T19" fmla="*/ 101 h 147"/>
                  <a:gd name="T20" fmla="*/ 42 w 227"/>
                  <a:gd name="T21" fmla="*/ 101 h 147"/>
                  <a:gd name="T22" fmla="*/ 34 w 227"/>
                  <a:gd name="T23" fmla="*/ 99 h 147"/>
                  <a:gd name="T24" fmla="*/ 26 w 227"/>
                  <a:gd name="T25" fmla="*/ 97 h 147"/>
                  <a:gd name="T26" fmla="*/ 14 w 227"/>
                  <a:gd name="T27" fmla="*/ 101 h 147"/>
                  <a:gd name="T28" fmla="*/ 8 w 227"/>
                  <a:gd name="T29" fmla="*/ 105 h 147"/>
                  <a:gd name="T30" fmla="*/ 0 w 227"/>
                  <a:gd name="T31" fmla="*/ 123 h 147"/>
                  <a:gd name="T32" fmla="*/ 8 w 227"/>
                  <a:gd name="T33" fmla="*/ 141 h 147"/>
                  <a:gd name="T34" fmla="*/ 18 w 227"/>
                  <a:gd name="T35" fmla="*/ 147 h 147"/>
                  <a:gd name="T36" fmla="*/ 36 w 227"/>
                  <a:gd name="T37" fmla="*/ 145 h 147"/>
                  <a:gd name="T38" fmla="*/ 44 w 227"/>
                  <a:gd name="T39" fmla="*/ 139 h 147"/>
                  <a:gd name="T40" fmla="*/ 48 w 227"/>
                  <a:gd name="T41" fmla="*/ 135 h 147"/>
                  <a:gd name="T42" fmla="*/ 54 w 227"/>
                  <a:gd name="T43" fmla="*/ 127 h 147"/>
                  <a:gd name="T44" fmla="*/ 68 w 227"/>
                  <a:gd name="T45" fmla="*/ 111 h 147"/>
                  <a:gd name="T46" fmla="*/ 88 w 227"/>
                  <a:gd name="T47" fmla="*/ 105 h 147"/>
                  <a:gd name="T48" fmla="*/ 117 w 227"/>
                  <a:gd name="T49" fmla="*/ 109 h 147"/>
                  <a:gd name="T50" fmla="*/ 135 w 227"/>
                  <a:gd name="T51" fmla="*/ 119 h 147"/>
                  <a:gd name="T52" fmla="*/ 145 w 227"/>
                  <a:gd name="T53" fmla="*/ 123 h 147"/>
                  <a:gd name="T54" fmla="*/ 165 w 227"/>
                  <a:gd name="T55" fmla="*/ 127 h 147"/>
                  <a:gd name="T56" fmla="*/ 185 w 227"/>
                  <a:gd name="T57" fmla="*/ 123 h 147"/>
                  <a:gd name="T58" fmla="*/ 203 w 227"/>
                  <a:gd name="T59" fmla="*/ 113 h 147"/>
                  <a:gd name="T60" fmla="*/ 211 w 227"/>
                  <a:gd name="T61" fmla="*/ 107 h 147"/>
                  <a:gd name="T62" fmla="*/ 225 w 227"/>
                  <a:gd name="T63" fmla="*/ 85 h 147"/>
                  <a:gd name="T64" fmla="*/ 227 w 227"/>
                  <a:gd name="T65" fmla="*/ 60 h 147"/>
                  <a:gd name="T66" fmla="*/ 223 w 227"/>
                  <a:gd name="T67" fmla="*/ 38 h 147"/>
                  <a:gd name="T68" fmla="*/ 209 w 227"/>
                  <a:gd name="T69" fmla="*/ 18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27" h="147">
                    <a:moveTo>
                      <a:pt x="209" y="18"/>
                    </a:moveTo>
                    <a:lnTo>
                      <a:pt x="209" y="18"/>
                    </a:lnTo>
                    <a:lnTo>
                      <a:pt x="199" y="10"/>
                    </a:lnTo>
                    <a:lnTo>
                      <a:pt x="187" y="4"/>
                    </a:lnTo>
                    <a:lnTo>
                      <a:pt x="175" y="2"/>
                    </a:lnTo>
                    <a:lnTo>
                      <a:pt x="163" y="0"/>
                    </a:lnTo>
                    <a:lnTo>
                      <a:pt x="151" y="2"/>
                    </a:lnTo>
                    <a:lnTo>
                      <a:pt x="141" y="6"/>
                    </a:lnTo>
                    <a:lnTo>
                      <a:pt x="129" y="12"/>
                    </a:lnTo>
                    <a:lnTo>
                      <a:pt x="121" y="20"/>
                    </a:lnTo>
                    <a:lnTo>
                      <a:pt x="121" y="20"/>
                    </a:lnTo>
                    <a:lnTo>
                      <a:pt x="111" y="32"/>
                    </a:lnTo>
                    <a:lnTo>
                      <a:pt x="106" y="46"/>
                    </a:lnTo>
                    <a:lnTo>
                      <a:pt x="106" y="46"/>
                    </a:lnTo>
                    <a:lnTo>
                      <a:pt x="106" y="46"/>
                    </a:lnTo>
                    <a:lnTo>
                      <a:pt x="100" y="66"/>
                    </a:lnTo>
                    <a:lnTo>
                      <a:pt x="92" y="81"/>
                    </a:lnTo>
                    <a:lnTo>
                      <a:pt x="82" y="91"/>
                    </a:lnTo>
                    <a:lnTo>
                      <a:pt x="72" y="97"/>
                    </a:lnTo>
                    <a:lnTo>
                      <a:pt x="62" y="101"/>
                    </a:lnTo>
                    <a:lnTo>
                      <a:pt x="52" y="101"/>
                    </a:lnTo>
                    <a:lnTo>
                      <a:pt x="42" y="101"/>
                    </a:lnTo>
                    <a:lnTo>
                      <a:pt x="34" y="97"/>
                    </a:lnTo>
                    <a:lnTo>
                      <a:pt x="34" y="99"/>
                    </a:lnTo>
                    <a:lnTo>
                      <a:pt x="34" y="99"/>
                    </a:lnTo>
                    <a:lnTo>
                      <a:pt x="26" y="97"/>
                    </a:lnTo>
                    <a:lnTo>
                      <a:pt x="20" y="99"/>
                    </a:lnTo>
                    <a:lnTo>
                      <a:pt x="14" y="101"/>
                    </a:lnTo>
                    <a:lnTo>
                      <a:pt x="8" y="105"/>
                    </a:lnTo>
                    <a:lnTo>
                      <a:pt x="8" y="105"/>
                    </a:lnTo>
                    <a:lnTo>
                      <a:pt x="2" y="113"/>
                    </a:lnTo>
                    <a:lnTo>
                      <a:pt x="0" y="123"/>
                    </a:lnTo>
                    <a:lnTo>
                      <a:pt x="4" y="133"/>
                    </a:lnTo>
                    <a:lnTo>
                      <a:pt x="8" y="141"/>
                    </a:lnTo>
                    <a:lnTo>
                      <a:pt x="8" y="141"/>
                    </a:lnTo>
                    <a:lnTo>
                      <a:pt x="18" y="147"/>
                    </a:lnTo>
                    <a:lnTo>
                      <a:pt x="28" y="147"/>
                    </a:lnTo>
                    <a:lnTo>
                      <a:pt x="36" y="145"/>
                    </a:lnTo>
                    <a:lnTo>
                      <a:pt x="44" y="139"/>
                    </a:lnTo>
                    <a:lnTo>
                      <a:pt x="44" y="139"/>
                    </a:lnTo>
                    <a:lnTo>
                      <a:pt x="48" y="135"/>
                    </a:lnTo>
                    <a:lnTo>
                      <a:pt x="48" y="135"/>
                    </a:lnTo>
                    <a:lnTo>
                      <a:pt x="48" y="135"/>
                    </a:lnTo>
                    <a:lnTo>
                      <a:pt x="54" y="127"/>
                    </a:lnTo>
                    <a:lnTo>
                      <a:pt x="60" y="119"/>
                    </a:lnTo>
                    <a:lnTo>
                      <a:pt x="68" y="111"/>
                    </a:lnTo>
                    <a:lnTo>
                      <a:pt x="76" y="107"/>
                    </a:lnTo>
                    <a:lnTo>
                      <a:pt x="88" y="105"/>
                    </a:lnTo>
                    <a:lnTo>
                      <a:pt x="102" y="105"/>
                    </a:lnTo>
                    <a:lnTo>
                      <a:pt x="117" y="109"/>
                    </a:lnTo>
                    <a:lnTo>
                      <a:pt x="135" y="119"/>
                    </a:lnTo>
                    <a:lnTo>
                      <a:pt x="135" y="119"/>
                    </a:lnTo>
                    <a:lnTo>
                      <a:pt x="135" y="119"/>
                    </a:lnTo>
                    <a:lnTo>
                      <a:pt x="145" y="123"/>
                    </a:lnTo>
                    <a:lnTo>
                      <a:pt x="155" y="125"/>
                    </a:lnTo>
                    <a:lnTo>
                      <a:pt x="165" y="127"/>
                    </a:lnTo>
                    <a:lnTo>
                      <a:pt x="175" y="125"/>
                    </a:lnTo>
                    <a:lnTo>
                      <a:pt x="185" y="123"/>
                    </a:lnTo>
                    <a:lnTo>
                      <a:pt x="195" y="119"/>
                    </a:lnTo>
                    <a:lnTo>
                      <a:pt x="203" y="113"/>
                    </a:lnTo>
                    <a:lnTo>
                      <a:pt x="211" y="107"/>
                    </a:lnTo>
                    <a:lnTo>
                      <a:pt x="211" y="107"/>
                    </a:lnTo>
                    <a:lnTo>
                      <a:pt x="219" y="97"/>
                    </a:lnTo>
                    <a:lnTo>
                      <a:pt x="225" y="85"/>
                    </a:lnTo>
                    <a:lnTo>
                      <a:pt x="227" y="73"/>
                    </a:lnTo>
                    <a:lnTo>
                      <a:pt x="227" y="60"/>
                    </a:lnTo>
                    <a:lnTo>
                      <a:pt x="227" y="48"/>
                    </a:lnTo>
                    <a:lnTo>
                      <a:pt x="223" y="38"/>
                    </a:lnTo>
                    <a:lnTo>
                      <a:pt x="217" y="26"/>
                    </a:lnTo>
                    <a:lnTo>
                      <a:pt x="209" y="18"/>
                    </a:lnTo>
                    <a:lnTo>
                      <a:pt x="209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" name="Freeform 18">
                <a:extLst>
                  <a:ext uri="{FF2B5EF4-FFF2-40B4-BE49-F238E27FC236}">
                    <a16:creationId xmlns:a16="http://schemas.microsoft.com/office/drawing/2014/main" id="{F73C1E13-81C8-7246-B877-280BAFDA68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3900" y="2951163"/>
                <a:ext cx="231775" cy="365125"/>
              </a:xfrm>
              <a:custGeom>
                <a:avLst/>
                <a:gdLst>
                  <a:gd name="T0" fmla="*/ 146 w 146"/>
                  <a:gd name="T1" fmla="*/ 61 h 230"/>
                  <a:gd name="T2" fmla="*/ 140 w 146"/>
                  <a:gd name="T3" fmla="*/ 37 h 230"/>
                  <a:gd name="T4" fmla="*/ 126 w 146"/>
                  <a:gd name="T5" fmla="*/ 16 h 230"/>
                  <a:gd name="T6" fmla="*/ 106 w 146"/>
                  <a:gd name="T7" fmla="*/ 4 h 230"/>
                  <a:gd name="T8" fmla="*/ 82 w 146"/>
                  <a:gd name="T9" fmla="*/ 0 h 230"/>
                  <a:gd name="T10" fmla="*/ 70 w 146"/>
                  <a:gd name="T11" fmla="*/ 2 h 230"/>
                  <a:gd name="T12" fmla="*/ 48 w 146"/>
                  <a:gd name="T13" fmla="*/ 12 h 230"/>
                  <a:gd name="T14" fmla="*/ 30 w 146"/>
                  <a:gd name="T15" fmla="*/ 31 h 230"/>
                  <a:gd name="T16" fmla="*/ 22 w 146"/>
                  <a:gd name="T17" fmla="*/ 53 h 230"/>
                  <a:gd name="T18" fmla="*/ 22 w 146"/>
                  <a:gd name="T19" fmla="*/ 65 h 230"/>
                  <a:gd name="T20" fmla="*/ 30 w 146"/>
                  <a:gd name="T21" fmla="*/ 95 h 230"/>
                  <a:gd name="T22" fmla="*/ 30 w 146"/>
                  <a:gd name="T23" fmla="*/ 95 h 230"/>
                  <a:gd name="T24" fmla="*/ 44 w 146"/>
                  <a:gd name="T25" fmla="*/ 129 h 230"/>
                  <a:gd name="T26" fmla="*/ 42 w 146"/>
                  <a:gd name="T27" fmla="*/ 153 h 230"/>
                  <a:gd name="T28" fmla="*/ 30 w 146"/>
                  <a:gd name="T29" fmla="*/ 171 h 230"/>
                  <a:gd name="T30" fmla="*/ 14 w 146"/>
                  <a:gd name="T31" fmla="*/ 181 h 230"/>
                  <a:gd name="T32" fmla="*/ 14 w 146"/>
                  <a:gd name="T33" fmla="*/ 181 h 230"/>
                  <a:gd name="T34" fmla="*/ 4 w 146"/>
                  <a:gd name="T35" fmla="*/ 191 h 230"/>
                  <a:gd name="T36" fmla="*/ 0 w 146"/>
                  <a:gd name="T37" fmla="*/ 205 h 230"/>
                  <a:gd name="T38" fmla="*/ 2 w 146"/>
                  <a:gd name="T39" fmla="*/ 216 h 230"/>
                  <a:gd name="T40" fmla="*/ 16 w 146"/>
                  <a:gd name="T41" fmla="*/ 228 h 230"/>
                  <a:gd name="T42" fmla="*/ 26 w 146"/>
                  <a:gd name="T43" fmla="*/ 230 h 230"/>
                  <a:gd name="T44" fmla="*/ 44 w 146"/>
                  <a:gd name="T45" fmla="*/ 222 h 230"/>
                  <a:gd name="T46" fmla="*/ 52 w 146"/>
                  <a:gd name="T47" fmla="*/ 203 h 230"/>
                  <a:gd name="T48" fmla="*/ 50 w 146"/>
                  <a:gd name="T49" fmla="*/ 197 h 230"/>
                  <a:gd name="T50" fmla="*/ 50 w 146"/>
                  <a:gd name="T51" fmla="*/ 197 h 230"/>
                  <a:gd name="T52" fmla="*/ 46 w 146"/>
                  <a:gd name="T53" fmla="*/ 177 h 230"/>
                  <a:gd name="T54" fmla="*/ 50 w 146"/>
                  <a:gd name="T55" fmla="*/ 157 h 230"/>
                  <a:gd name="T56" fmla="*/ 66 w 146"/>
                  <a:gd name="T57" fmla="*/ 139 h 230"/>
                  <a:gd name="T58" fmla="*/ 100 w 146"/>
                  <a:gd name="T59" fmla="*/ 123 h 230"/>
                  <a:gd name="T60" fmla="*/ 100 w 146"/>
                  <a:gd name="T61" fmla="*/ 123 h 230"/>
                  <a:gd name="T62" fmla="*/ 120 w 146"/>
                  <a:gd name="T63" fmla="*/ 115 h 230"/>
                  <a:gd name="T64" fmla="*/ 134 w 146"/>
                  <a:gd name="T65" fmla="*/ 101 h 230"/>
                  <a:gd name="T66" fmla="*/ 144 w 146"/>
                  <a:gd name="T67" fmla="*/ 83 h 230"/>
                  <a:gd name="T68" fmla="*/ 146 w 146"/>
                  <a:gd name="T69" fmla="*/ 61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6" h="230">
                    <a:moveTo>
                      <a:pt x="146" y="61"/>
                    </a:moveTo>
                    <a:lnTo>
                      <a:pt x="146" y="61"/>
                    </a:lnTo>
                    <a:lnTo>
                      <a:pt x="144" y="49"/>
                    </a:lnTo>
                    <a:lnTo>
                      <a:pt x="140" y="37"/>
                    </a:lnTo>
                    <a:lnTo>
                      <a:pt x="134" y="26"/>
                    </a:lnTo>
                    <a:lnTo>
                      <a:pt x="126" y="16"/>
                    </a:lnTo>
                    <a:lnTo>
                      <a:pt x="116" y="10"/>
                    </a:lnTo>
                    <a:lnTo>
                      <a:pt x="106" y="4"/>
                    </a:lnTo>
                    <a:lnTo>
                      <a:pt x="94" y="0"/>
                    </a:lnTo>
                    <a:lnTo>
                      <a:pt x="82" y="0"/>
                    </a:lnTo>
                    <a:lnTo>
                      <a:pt x="82" y="0"/>
                    </a:lnTo>
                    <a:lnTo>
                      <a:pt x="70" y="2"/>
                    </a:lnTo>
                    <a:lnTo>
                      <a:pt x="58" y="6"/>
                    </a:lnTo>
                    <a:lnTo>
                      <a:pt x="48" y="12"/>
                    </a:lnTo>
                    <a:lnTo>
                      <a:pt x="38" y="20"/>
                    </a:lnTo>
                    <a:lnTo>
                      <a:pt x="30" y="31"/>
                    </a:lnTo>
                    <a:lnTo>
                      <a:pt x="26" y="41"/>
                    </a:lnTo>
                    <a:lnTo>
                      <a:pt x="22" y="53"/>
                    </a:lnTo>
                    <a:lnTo>
                      <a:pt x="22" y="65"/>
                    </a:lnTo>
                    <a:lnTo>
                      <a:pt x="22" y="65"/>
                    </a:lnTo>
                    <a:lnTo>
                      <a:pt x="24" y="81"/>
                    </a:lnTo>
                    <a:lnTo>
                      <a:pt x="30" y="95"/>
                    </a:lnTo>
                    <a:lnTo>
                      <a:pt x="30" y="95"/>
                    </a:lnTo>
                    <a:lnTo>
                      <a:pt x="30" y="95"/>
                    </a:lnTo>
                    <a:lnTo>
                      <a:pt x="38" y="113"/>
                    </a:lnTo>
                    <a:lnTo>
                      <a:pt x="44" y="129"/>
                    </a:lnTo>
                    <a:lnTo>
                      <a:pt x="44" y="143"/>
                    </a:lnTo>
                    <a:lnTo>
                      <a:pt x="42" y="153"/>
                    </a:lnTo>
                    <a:lnTo>
                      <a:pt x="36" y="163"/>
                    </a:lnTo>
                    <a:lnTo>
                      <a:pt x="30" y="171"/>
                    </a:lnTo>
                    <a:lnTo>
                      <a:pt x="22" y="177"/>
                    </a:lnTo>
                    <a:lnTo>
                      <a:pt x="14" y="181"/>
                    </a:lnTo>
                    <a:lnTo>
                      <a:pt x="14" y="181"/>
                    </a:lnTo>
                    <a:lnTo>
                      <a:pt x="14" y="181"/>
                    </a:lnTo>
                    <a:lnTo>
                      <a:pt x="8" y="187"/>
                    </a:lnTo>
                    <a:lnTo>
                      <a:pt x="4" y="191"/>
                    </a:lnTo>
                    <a:lnTo>
                      <a:pt x="2" y="197"/>
                    </a:lnTo>
                    <a:lnTo>
                      <a:pt x="0" y="205"/>
                    </a:lnTo>
                    <a:lnTo>
                      <a:pt x="0" y="205"/>
                    </a:lnTo>
                    <a:lnTo>
                      <a:pt x="2" y="216"/>
                    </a:lnTo>
                    <a:lnTo>
                      <a:pt x="8" y="224"/>
                    </a:lnTo>
                    <a:lnTo>
                      <a:pt x="16" y="228"/>
                    </a:lnTo>
                    <a:lnTo>
                      <a:pt x="26" y="230"/>
                    </a:lnTo>
                    <a:lnTo>
                      <a:pt x="26" y="230"/>
                    </a:lnTo>
                    <a:lnTo>
                      <a:pt x="36" y="228"/>
                    </a:lnTo>
                    <a:lnTo>
                      <a:pt x="44" y="222"/>
                    </a:lnTo>
                    <a:lnTo>
                      <a:pt x="50" y="214"/>
                    </a:lnTo>
                    <a:lnTo>
                      <a:pt x="52" y="203"/>
                    </a:lnTo>
                    <a:lnTo>
                      <a:pt x="52" y="203"/>
                    </a:lnTo>
                    <a:lnTo>
                      <a:pt x="50" y="197"/>
                    </a:lnTo>
                    <a:lnTo>
                      <a:pt x="50" y="197"/>
                    </a:lnTo>
                    <a:lnTo>
                      <a:pt x="50" y="197"/>
                    </a:lnTo>
                    <a:lnTo>
                      <a:pt x="48" y="187"/>
                    </a:lnTo>
                    <a:lnTo>
                      <a:pt x="46" y="177"/>
                    </a:lnTo>
                    <a:lnTo>
                      <a:pt x="48" y="167"/>
                    </a:lnTo>
                    <a:lnTo>
                      <a:pt x="50" y="157"/>
                    </a:lnTo>
                    <a:lnTo>
                      <a:pt x="56" y="147"/>
                    </a:lnTo>
                    <a:lnTo>
                      <a:pt x="66" y="139"/>
                    </a:lnTo>
                    <a:lnTo>
                      <a:pt x="80" y="131"/>
                    </a:lnTo>
                    <a:lnTo>
                      <a:pt x="100" y="123"/>
                    </a:lnTo>
                    <a:lnTo>
                      <a:pt x="100" y="123"/>
                    </a:lnTo>
                    <a:lnTo>
                      <a:pt x="100" y="123"/>
                    </a:lnTo>
                    <a:lnTo>
                      <a:pt x="110" y="119"/>
                    </a:lnTo>
                    <a:lnTo>
                      <a:pt x="120" y="115"/>
                    </a:lnTo>
                    <a:lnTo>
                      <a:pt x="128" y="109"/>
                    </a:lnTo>
                    <a:lnTo>
                      <a:pt x="134" y="101"/>
                    </a:lnTo>
                    <a:lnTo>
                      <a:pt x="140" y="91"/>
                    </a:lnTo>
                    <a:lnTo>
                      <a:pt x="144" y="83"/>
                    </a:lnTo>
                    <a:lnTo>
                      <a:pt x="146" y="73"/>
                    </a:lnTo>
                    <a:lnTo>
                      <a:pt x="146" y="61"/>
                    </a:lnTo>
                    <a:lnTo>
                      <a:pt x="146" y="6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" name="Freeform 19">
                <a:extLst>
                  <a:ext uri="{FF2B5EF4-FFF2-40B4-BE49-F238E27FC236}">
                    <a16:creationId xmlns:a16="http://schemas.microsoft.com/office/drawing/2014/main" id="{3FF8E0CA-17F1-8446-BC1F-F7E36055CE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5425" y="3175001"/>
                <a:ext cx="361950" cy="230188"/>
              </a:xfrm>
              <a:custGeom>
                <a:avLst/>
                <a:gdLst>
                  <a:gd name="T0" fmla="*/ 202 w 228"/>
                  <a:gd name="T1" fmla="*/ 95 h 145"/>
                  <a:gd name="T2" fmla="*/ 196 w 228"/>
                  <a:gd name="T3" fmla="*/ 95 h 145"/>
                  <a:gd name="T4" fmla="*/ 188 w 228"/>
                  <a:gd name="T5" fmla="*/ 99 h 145"/>
                  <a:gd name="T6" fmla="*/ 168 w 228"/>
                  <a:gd name="T7" fmla="*/ 99 h 145"/>
                  <a:gd name="T8" fmla="*/ 148 w 228"/>
                  <a:gd name="T9" fmla="*/ 89 h 145"/>
                  <a:gd name="T10" fmla="*/ 130 w 228"/>
                  <a:gd name="T11" fmla="*/ 64 h 145"/>
                  <a:gd name="T12" fmla="*/ 122 w 228"/>
                  <a:gd name="T13" fmla="*/ 44 h 145"/>
                  <a:gd name="T14" fmla="*/ 120 w 228"/>
                  <a:gd name="T15" fmla="*/ 34 h 145"/>
                  <a:gd name="T16" fmla="*/ 108 w 228"/>
                  <a:gd name="T17" fmla="*/ 18 h 145"/>
                  <a:gd name="T18" fmla="*/ 92 w 228"/>
                  <a:gd name="T19" fmla="*/ 6 h 145"/>
                  <a:gd name="T20" fmla="*/ 72 w 228"/>
                  <a:gd name="T21" fmla="*/ 0 h 145"/>
                  <a:gd name="T22" fmla="*/ 60 w 228"/>
                  <a:gd name="T23" fmla="*/ 0 h 145"/>
                  <a:gd name="T24" fmla="*/ 36 w 228"/>
                  <a:gd name="T25" fmla="*/ 4 h 145"/>
                  <a:gd name="T26" fmla="*/ 18 w 228"/>
                  <a:gd name="T27" fmla="*/ 18 h 145"/>
                  <a:gd name="T28" fmla="*/ 4 w 228"/>
                  <a:gd name="T29" fmla="*/ 38 h 145"/>
                  <a:gd name="T30" fmla="*/ 0 w 228"/>
                  <a:gd name="T31" fmla="*/ 64 h 145"/>
                  <a:gd name="T32" fmla="*/ 2 w 228"/>
                  <a:gd name="T33" fmla="*/ 77 h 145"/>
                  <a:gd name="T34" fmla="*/ 12 w 228"/>
                  <a:gd name="T35" fmla="*/ 99 h 145"/>
                  <a:gd name="T36" fmla="*/ 30 w 228"/>
                  <a:gd name="T37" fmla="*/ 115 h 145"/>
                  <a:gd name="T38" fmla="*/ 52 w 228"/>
                  <a:gd name="T39" fmla="*/ 123 h 145"/>
                  <a:gd name="T40" fmla="*/ 64 w 228"/>
                  <a:gd name="T41" fmla="*/ 125 h 145"/>
                  <a:gd name="T42" fmla="*/ 94 w 228"/>
                  <a:gd name="T43" fmla="*/ 117 h 145"/>
                  <a:gd name="T44" fmla="*/ 94 w 228"/>
                  <a:gd name="T45" fmla="*/ 117 h 145"/>
                  <a:gd name="T46" fmla="*/ 128 w 228"/>
                  <a:gd name="T47" fmla="*/ 103 h 145"/>
                  <a:gd name="T48" fmla="*/ 154 w 228"/>
                  <a:gd name="T49" fmla="*/ 105 h 145"/>
                  <a:gd name="T50" fmla="*/ 170 w 228"/>
                  <a:gd name="T51" fmla="*/ 117 h 145"/>
                  <a:gd name="T52" fmla="*/ 182 w 228"/>
                  <a:gd name="T53" fmla="*/ 133 h 145"/>
                  <a:gd name="T54" fmla="*/ 182 w 228"/>
                  <a:gd name="T55" fmla="*/ 133 h 145"/>
                  <a:gd name="T56" fmla="*/ 190 w 228"/>
                  <a:gd name="T57" fmla="*/ 143 h 145"/>
                  <a:gd name="T58" fmla="*/ 204 w 228"/>
                  <a:gd name="T59" fmla="*/ 145 h 145"/>
                  <a:gd name="T60" fmla="*/ 214 w 228"/>
                  <a:gd name="T61" fmla="*/ 143 h 145"/>
                  <a:gd name="T62" fmla="*/ 228 w 228"/>
                  <a:gd name="T63" fmla="*/ 129 h 145"/>
                  <a:gd name="T64" fmla="*/ 228 w 228"/>
                  <a:gd name="T65" fmla="*/ 119 h 145"/>
                  <a:gd name="T66" fmla="*/ 220 w 228"/>
                  <a:gd name="T67" fmla="*/ 101 h 145"/>
                  <a:gd name="T68" fmla="*/ 202 w 228"/>
                  <a:gd name="T69" fmla="*/ 9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28" h="145">
                    <a:moveTo>
                      <a:pt x="202" y="95"/>
                    </a:moveTo>
                    <a:lnTo>
                      <a:pt x="202" y="95"/>
                    </a:lnTo>
                    <a:lnTo>
                      <a:pt x="196" y="95"/>
                    </a:lnTo>
                    <a:lnTo>
                      <a:pt x="196" y="95"/>
                    </a:lnTo>
                    <a:lnTo>
                      <a:pt x="196" y="95"/>
                    </a:lnTo>
                    <a:lnTo>
                      <a:pt x="188" y="99"/>
                    </a:lnTo>
                    <a:lnTo>
                      <a:pt x="178" y="99"/>
                    </a:lnTo>
                    <a:lnTo>
                      <a:pt x="168" y="99"/>
                    </a:lnTo>
                    <a:lnTo>
                      <a:pt x="156" y="95"/>
                    </a:lnTo>
                    <a:lnTo>
                      <a:pt x="148" y="89"/>
                    </a:lnTo>
                    <a:lnTo>
                      <a:pt x="138" y="79"/>
                    </a:lnTo>
                    <a:lnTo>
                      <a:pt x="130" y="64"/>
                    </a:lnTo>
                    <a:lnTo>
                      <a:pt x="122" y="44"/>
                    </a:lnTo>
                    <a:lnTo>
                      <a:pt x="122" y="44"/>
                    </a:lnTo>
                    <a:lnTo>
                      <a:pt x="122" y="44"/>
                    </a:lnTo>
                    <a:lnTo>
                      <a:pt x="120" y="34"/>
                    </a:lnTo>
                    <a:lnTo>
                      <a:pt x="114" y="26"/>
                    </a:lnTo>
                    <a:lnTo>
                      <a:pt x="108" y="18"/>
                    </a:lnTo>
                    <a:lnTo>
                      <a:pt x="100" y="12"/>
                    </a:lnTo>
                    <a:lnTo>
                      <a:pt x="92" y="6"/>
                    </a:lnTo>
                    <a:lnTo>
                      <a:pt x="82" y="2"/>
                    </a:lnTo>
                    <a:lnTo>
                      <a:pt x="72" y="0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48" y="0"/>
                    </a:lnTo>
                    <a:lnTo>
                      <a:pt x="36" y="4"/>
                    </a:lnTo>
                    <a:lnTo>
                      <a:pt x="26" y="10"/>
                    </a:lnTo>
                    <a:lnTo>
                      <a:pt x="18" y="18"/>
                    </a:lnTo>
                    <a:lnTo>
                      <a:pt x="10" y="28"/>
                    </a:lnTo>
                    <a:lnTo>
                      <a:pt x="4" y="38"/>
                    </a:lnTo>
                    <a:lnTo>
                      <a:pt x="2" y="50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2" y="77"/>
                    </a:lnTo>
                    <a:lnTo>
                      <a:pt x="6" y="89"/>
                    </a:lnTo>
                    <a:lnTo>
                      <a:pt x="12" y="99"/>
                    </a:lnTo>
                    <a:lnTo>
                      <a:pt x="20" y="107"/>
                    </a:lnTo>
                    <a:lnTo>
                      <a:pt x="30" y="115"/>
                    </a:lnTo>
                    <a:lnTo>
                      <a:pt x="40" y="121"/>
                    </a:lnTo>
                    <a:lnTo>
                      <a:pt x="52" y="123"/>
                    </a:lnTo>
                    <a:lnTo>
                      <a:pt x="64" y="125"/>
                    </a:lnTo>
                    <a:lnTo>
                      <a:pt x="64" y="125"/>
                    </a:lnTo>
                    <a:lnTo>
                      <a:pt x="80" y="123"/>
                    </a:lnTo>
                    <a:lnTo>
                      <a:pt x="94" y="117"/>
                    </a:lnTo>
                    <a:lnTo>
                      <a:pt x="94" y="117"/>
                    </a:lnTo>
                    <a:lnTo>
                      <a:pt x="94" y="117"/>
                    </a:lnTo>
                    <a:lnTo>
                      <a:pt x="112" y="107"/>
                    </a:lnTo>
                    <a:lnTo>
                      <a:pt x="128" y="103"/>
                    </a:lnTo>
                    <a:lnTo>
                      <a:pt x="142" y="103"/>
                    </a:lnTo>
                    <a:lnTo>
                      <a:pt x="154" y="105"/>
                    </a:lnTo>
                    <a:lnTo>
                      <a:pt x="162" y="109"/>
                    </a:lnTo>
                    <a:lnTo>
                      <a:pt x="170" y="117"/>
                    </a:lnTo>
                    <a:lnTo>
                      <a:pt x="176" y="125"/>
                    </a:lnTo>
                    <a:lnTo>
                      <a:pt x="182" y="133"/>
                    </a:lnTo>
                    <a:lnTo>
                      <a:pt x="182" y="133"/>
                    </a:lnTo>
                    <a:lnTo>
                      <a:pt x="182" y="133"/>
                    </a:lnTo>
                    <a:lnTo>
                      <a:pt x="186" y="139"/>
                    </a:lnTo>
                    <a:lnTo>
                      <a:pt x="190" y="143"/>
                    </a:lnTo>
                    <a:lnTo>
                      <a:pt x="198" y="145"/>
                    </a:lnTo>
                    <a:lnTo>
                      <a:pt x="204" y="145"/>
                    </a:lnTo>
                    <a:lnTo>
                      <a:pt x="204" y="145"/>
                    </a:lnTo>
                    <a:lnTo>
                      <a:pt x="214" y="143"/>
                    </a:lnTo>
                    <a:lnTo>
                      <a:pt x="222" y="137"/>
                    </a:lnTo>
                    <a:lnTo>
                      <a:pt x="228" y="129"/>
                    </a:lnTo>
                    <a:lnTo>
                      <a:pt x="228" y="119"/>
                    </a:lnTo>
                    <a:lnTo>
                      <a:pt x="228" y="119"/>
                    </a:lnTo>
                    <a:lnTo>
                      <a:pt x="226" y="109"/>
                    </a:lnTo>
                    <a:lnTo>
                      <a:pt x="220" y="101"/>
                    </a:lnTo>
                    <a:lnTo>
                      <a:pt x="212" y="97"/>
                    </a:lnTo>
                    <a:lnTo>
                      <a:pt x="202" y="95"/>
                    </a:lnTo>
                    <a:lnTo>
                      <a:pt x="202" y="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" name="Freeform 20">
                <a:extLst>
                  <a:ext uri="{FF2B5EF4-FFF2-40B4-BE49-F238E27FC236}">
                    <a16:creationId xmlns:a16="http://schemas.microsoft.com/office/drawing/2014/main" id="{EEE2E7F2-D0F2-2D41-9584-E744A6C9D9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7675" y="2951163"/>
                <a:ext cx="231775" cy="365125"/>
              </a:xfrm>
              <a:custGeom>
                <a:avLst/>
                <a:gdLst>
                  <a:gd name="T0" fmla="*/ 138 w 146"/>
                  <a:gd name="T1" fmla="*/ 185 h 230"/>
                  <a:gd name="T2" fmla="*/ 132 w 146"/>
                  <a:gd name="T3" fmla="*/ 181 h 230"/>
                  <a:gd name="T4" fmla="*/ 124 w 146"/>
                  <a:gd name="T5" fmla="*/ 177 h 230"/>
                  <a:gd name="T6" fmla="*/ 110 w 146"/>
                  <a:gd name="T7" fmla="*/ 163 h 230"/>
                  <a:gd name="T8" fmla="*/ 102 w 146"/>
                  <a:gd name="T9" fmla="*/ 143 h 230"/>
                  <a:gd name="T10" fmla="*/ 106 w 146"/>
                  <a:gd name="T11" fmla="*/ 113 h 230"/>
                  <a:gd name="T12" fmla="*/ 116 w 146"/>
                  <a:gd name="T13" fmla="*/ 95 h 230"/>
                  <a:gd name="T14" fmla="*/ 120 w 146"/>
                  <a:gd name="T15" fmla="*/ 85 h 230"/>
                  <a:gd name="T16" fmla="*/ 124 w 146"/>
                  <a:gd name="T17" fmla="*/ 65 h 230"/>
                  <a:gd name="T18" fmla="*/ 120 w 146"/>
                  <a:gd name="T19" fmla="*/ 45 h 230"/>
                  <a:gd name="T20" fmla="*/ 112 w 146"/>
                  <a:gd name="T21" fmla="*/ 24 h 230"/>
                  <a:gd name="T22" fmla="*/ 104 w 146"/>
                  <a:gd name="T23" fmla="*/ 16 h 230"/>
                  <a:gd name="T24" fmla="*/ 84 w 146"/>
                  <a:gd name="T25" fmla="*/ 4 h 230"/>
                  <a:gd name="T26" fmla="*/ 60 w 146"/>
                  <a:gd name="T27" fmla="*/ 0 h 230"/>
                  <a:gd name="T28" fmla="*/ 36 w 146"/>
                  <a:gd name="T29" fmla="*/ 6 h 230"/>
                  <a:gd name="T30" fmla="*/ 16 w 146"/>
                  <a:gd name="T31" fmla="*/ 20 h 230"/>
                  <a:gd name="T32" fmla="*/ 8 w 146"/>
                  <a:gd name="T33" fmla="*/ 31 h 230"/>
                  <a:gd name="T34" fmla="*/ 0 w 146"/>
                  <a:gd name="T35" fmla="*/ 53 h 230"/>
                  <a:gd name="T36" fmla="*/ 0 w 146"/>
                  <a:gd name="T37" fmla="*/ 77 h 230"/>
                  <a:gd name="T38" fmla="*/ 10 w 146"/>
                  <a:gd name="T39" fmla="*/ 99 h 230"/>
                  <a:gd name="T40" fmla="*/ 18 w 146"/>
                  <a:gd name="T41" fmla="*/ 109 h 230"/>
                  <a:gd name="T42" fmla="*/ 46 w 146"/>
                  <a:gd name="T43" fmla="*/ 123 h 230"/>
                  <a:gd name="T44" fmla="*/ 44 w 146"/>
                  <a:gd name="T45" fmla="*/ 123 h 230"/>
                  <a:gd name="T46" fmla="*/ 80 w 146"/>
                  <a:gd name="T47" fmla="*/ 139 h 230"/>
                  <a:gd name="T48" fmla="*/ 96 w 146"/>
                  <a:gd name="T49" fmla="*/ 157 h 230"/>
                  <a:gd name="T50" fmla="*/ 98 w 146"/>
                  <a:gd name="T51" fmla="*/ 177 h 230"/>
                  <a:gd name="T52" fmla="*/ 96 w 146"/>
                  <a:gd name="T53" fmla="*/ 197 h 230"/>
                  <a:gd name="T54" fmla="*/ 96 w 146"/>
                  <a:gd name="T55" fmla="*/ 197 h 230"/>
                  <a:gd name="T56" fmla="*/ 96 w 146"/>
                  <a:gd name="T57" fmla="*/ 212 h 230"/>
                  <a:gd name="T58" fmla="*/ 102 w 146"/>
                  <a:gd name="T59" fmla="*/ 224 h 230"/>
                  <a:gd name="T60" fmla="*/ 112 w 146"/>
                  <a:gd name="T61" fmla="*/ 228 h 230"/>
                  <a:gd name="T62" fmla="*/ 130 w 146"/>
                  <a:gd name="T63" fmla="*/ 228 h 230"/>
                  <a:gd name="T64" fmla="*/ 138 w 146"/>
                  <a:gd name="T65" fmla="*/ 222 h 230"/>
                  <a:gd name="T66" fmla="*/ 146 w 146"/>
                  <a:gd name="T67" fmla="*/ 203 h 230"/>
                  <a:gd name="T68" fmla="*/ 138 w 146"/>
                  <a:gd name="T69" fmla="*/ 185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6" h="230">
                    <a:moveTo>
                      <a:pt x="138" y="185"/>
                    </a:moveTo>
                    <a:lnTo>
                      <a:pt x="138" y="185"/>
                    </a:lnTo>
                    <a:lnTo>
                      <a:pt x="132" y="181"/>
                    </a:lnTo>
                    <a:lnTo>
                      <a:pt x="132" y="181"/>
                    </a:lnTo>
                    <a:lnTo>
                      <a:pt x="132" y="181"/>
                    </a:lnTo>
                    <a:lnTo>
                      <a:pt x="124" y="177"/>
                    </a:lnTo>
                    <a:lnTo>
                      <a:pt x="116" y="171"/>
                    </a:lnTo>
                    <a:lnTo>
                      <a:pt x="110" y="163"/>
                    </a:lnTo>
                    <a:lnTo>
                      <a:pt x="104" y="153"/>
                    </a:lnTo>
                    <a:lnTo>
                      <a:pt x="102" y="143"/>
                    </a:lnTo>
                    <a:lnTo>
                      <a:pt x="102" y="129"/>
                    </a:lnTo>
                    <a:lnTo>
                      <a:pt x="106" y="113"/>
                    </a:lnTo>
                    <a:lnTo>
                      <a:pt x="116" y="95"/>
                    </a:lnTo>
                    <a:lnTo>
                      <a:pt x="116" y="95"/>
                    </a:lnTo>
                    <a:lnTo>
                      <a:pt x="116" y="95"/>
                    </a:lnTo>
                    <a:lnTo>
                      <a:pt x="120" y="85"/>
                    </a:lnTo>
                    <a:lnTo>
                      <a:pt x="122" y="75"/>
                    </a:lnTo>
                    <a:lnTo>
                      <a:pt x="124" y="65"/>
                    </a:lnTo>
                    <a:lnTo>
                      <a:pt x="124" y="55"/>
                    </a:lnTo>
                    <a:lnTo>
                      <a:pt x="120" y="45"/>
                    </a:lnTo>
                    <a:lnTo>
                      <a:pt x="116" y="35"/>
                    </a:lnTo>
                    <a:lnTo>
                      <a:pt x="112" y="24"/>
                    </a:lnTo>
                    <a:lnTo>
                      <a:pt x="104" y="16"/>
                    </a:lnTo>
                    <a:lnTo>
                      <a:pt x="104" y="16"/>
                    </a:lnTo>
                    <a:lnTo>
                      <a:pt x="94" y="10"/>
                    </a:lnTo>
                    <a:lnTo>
                      <a:pt x="84" y="4"/>
                    </a:lnTo>
                    <a:lnTo>
                      <a:pt x="72" y="0"/>
                    </a:lnTo>
                    <a:lnTo>
                      <a:pt x="60" y="0"/>
                    </a:lnTo>
                    <a:lnTo>
                      <a:pt x="48" y="2"/>
                    </a:lnTo>
                    <a:lnTo>
                      <a:pt x="36" y="6"/>
                    </a:lnTo>
                    <a:lnTo>
                      <a:pt x="26" y="12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8" y="31"/>
                    </a:lnTo>
                    <a:lnTo>
                      <a:pt x="2" y="41"/>
                    </a:lnTo>
                    <a:lnTo>
                      <a:pt x="0" y="53"/>
                    </a:lnTo>
                    <a:lnTo>
                      <a:pt x="0" y="65"/>
                    </a:lnTo>
                    <a:lnTo>
                      <a:pt x="0" y="77"/>
                    </a:lnTo>
                    <a:lnTo>
                      <a:pt x="4" y="89"/>
                    </a:lnTo>
                    <a:lnTo>
                      <a:pt x="10" y="99"/>
                    </a:lnTo>
                    <a:lnTo>
                      <a:pt x="18" y="109"/>
                    </a:lnTo>
                    <a:lnTo>
                      <a:pt x="18" y="109"/>
                    </a:lnTo>
                    <a:lnTo>
                      <a:pt x="32" y="119"/>
                    </a:lnTo>
                    <a:lnTo>
                      <a:pt x="46" y="123"/>
                    </a:lnTo>
                    <a:lnTo>
                      <a:pt x="44" y="123"/>
                    </a:lnTo>
                    <a:lnTo>
                      <a:pt x="44" y="123"/>
                    </a:lnTo>
                    <a:lnTo>
                      <a:pt x="64" y="131"/>
                    </a:lnTo>
                    <a:lnTo>
                      <a:pt x="80" y="139"/>
                    </a:lnTo>
                    <a:lnTo>
                      <a:pt x="90" y="147"/>
                    </a:lnTo>
                    <a:lnTo>
                      <a:pt x="96" y="157"/>
                    </a:lnTo>
                    <a:lnTo>
                      <a:pt x="98" y="167"/>
                    </a:lnTo>
                    <a:lnTo>
                      <a:pt x="98" y="177"/>
                    </a:lnTo>
                    <a:lnTo>
                      <a:pt x="98" y="187"/>
                    </a:lnTo>
                    <a:lnTo>
                      <a:pt x="96" y="197"/>
                    </a:lnTo>
                    <a:lnTo>
                      <a:pt x="96" y="197"/>
                    </a:lnTo>
                    <a:lnTo>
                      <a:pt x="96" y="197"/>
                    </a:lnTo>
                    <a:lnTo>
                      <a:pt x="94" y="203"/>
                    </a:lnTo>
                    <a:lnTo>
                      <a:pt x="96" y="212"/>
                    </a:lnTo>
                    <a:lnTo>
                      <a:pt x="98" y="218"/>
                    </a:lnTo>
                    <a:lnTo>
                      <a:pt x="102" y="224"/>
                    </a:lnTo>
                    <a:lnTo>
                      <a:pt x="102" y="224"/>
                    </a:lnTo>
                    <a:lnTo>
                      <a:pt x="112" y="228"/>
                    </a:lnTo>
                    <a:lnTo>
                      <a:pt x="120" y="230"/>
                    </a:lnTo>
                    <a:lnTo>
                      <a:pt x="130" y="228"/>
                    </a:lnTo>
                    <a:lnTo>
                      <a:pt x="138" y="222"/>
                    </a:lnTo>
                    <a:lnTo>
                      <a:pt x="138" y="222"/>
                    </a:lnTo>
                    <a:lnTo>
                      <a:pt x="144" y="214"/>
                    </a:lnTo>
                    <a:lnTo>
                      <a:pt x="146" y="203"/>
                    </a:lnTo>
                    <a:lnTo>
                      <a:pt x="144" y="193"/>
                    </a:lnTo>
                    <a:lnTo>
                      <a:pt x="138" y="185"/>
                    </a:lnTo>
                    <a:lnTo>
                      <a:pt x="138" y="18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" name="Freeform 21">
                <a:extLst>
                  <a:ext uri="{FF2B5EF4-FFF2-40B4-BE49-F238E27FC236}">
                    <a16:creationId xmlns:a16="http://schemas.microsoft.com/office/drawing/2014/main" id="{24E4E646-FAF1-6446-A3EC-73964F055B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9400" y="3730626"/>
                <a:ext cx="117475" cy="120650"/>
              </a:xfrm>
              <a:custGeom>
                <a:avLst/>
                <a:gdLst>
                  <a:gd name="T0" fmla="*/ 2 w 74"/>
                  <a:gd name="T1" fmla="*/ 24 h 76"/>
                  <a:gd name="T2" fmla="*/ 2 w 74"/>
                  <a:gd name="T3" fmla="*/ 24 h 76"/>
                  <a:gd name="T4" fmla="*/ 0 w 74"/>
                  <a:gd name="T5" fmla="*/ 32 h 76"/>
                  <a:gd name="T6" fmla="*/ 0 w 74"/>
                  <a:gd name="T7" fmla="*/ 38 h 76"/>
                  <a:gd name="T8" fmla="*/ 0 w 74"/>
                  <a:gd name="T9" fmla="*/ 46 h 76"/>
                  <a:gd name="T10" fmla="*/ 2 w 74"/>
                  <a:gd name="T11" fmla="*/ 52 h 76"/>
                  <a:gd name="T12" fmla="*/ 6 w 74"/>
                  <a:gd name="T13" fmla="*/ 60 h 76"/>
                  <a:gd name="T14" fmla="*/ 10 w 74"/>
                  <a:gd name="T15" fmla="*/ 64 h 76"/>
                  <a:gd name="T16" fmla="*/ 16 w 74"/>
                  <a:gd name="T17" fmla="*/ 70 h 76"/>
                  <a:gd name="T18" fmla="*/ 24 w 74"/>
                  <a:gd name="T19" fmla="*/ 72 h 76"/>
                  <a:gd name="T20" fmla="*/ 24 w 74"/>
                  <a:gd name="T21" fmla="*/ 72 h 76"/>
                  <a:gd name="T22" fmla="*/ 30 w 74"/>
                  <a:gd name="T23" fmla="*/ 74 h 76"/>
                  <a:gd name="T24" fmla="*/ 38 w 74"/>
                  <a:gd name="T25" fmla="*/ 76 h 76"/>
                  <a:gd name="T26" fmla="*/ 44 w 74"/>
                  <a:gd name="T27" fmla="*/ 74 h 76"/>
                  <a:gd name="T28" fmla="*/ 52 w 74"/>
                  <a:gd name="T29" fmla="*/ 72 h 76"/>
                  <a:gd name="T30" fmla="*/ 58 w 74"/>
                  <a:gd name="T31" fmla="*/ 68 h 76"/>
                  <a:gd name="T32" fmla="*/ 64 w 74"/>
                  <a:gd name="T33" fmla="*/ 64 h 76"/>
                  <a:gd name="T34" fmla="*/ 68 w 74"/>
                  <a:gd name="T35" fmla="*/ 58 h 76"/>
                  <a:gd name="T36" fmla="*/ 72 w 74"/>
                  <a:gd name="T37" fmla="*/ 52 h 76"/>
                  <a:gd name="T38" fmla="*/ 72 w 74"/>
                  <a:gd name="T39" fmla="*/ 52 h 76"/>
                  <a:gd name="T40" fmla="*/ 74 w 74"/>
                  <a:gd name="T41" fmla="*/ 44 h 76"/>
                  <a:gd name="T42" fmla="*/ 74 w 74"/>
                  <a:gd name="T43" fmla="*/ 36 h 76"/>
                  <a:gd name="T44" fmla="*/ 74 w 74"/>
                  <a:gd name="T45" fmla="*/ 30 h 76"/>
                  <a:gd name="T46" fmla="*/ 70 w 74"/>
                  <a:gd name="T47" fmla="*/ 22 h 76"/>
                  <a:gd name="T48" fmla="*/ 68 w 74"/>
                  <a:gd name="T49" fmla="*/ 16 h 76"/>
                  <a:gd name="T50" fmla="*/ 62 w 74"/>
                  <a:gd name="T51" fmla="*/ 10 h 76"/>
                  <a:gd name="T52" fmla="*/ 56 w 74"/>
                  <a:gd name="T53" fmla="*/ 6 h 76"/>
                  <a:gd name="T54" fmla="*/ 50 w 74"/>
                  <a:gd name="T55" fmla="*/ 2 h 76"/>
                  <a:gd name="T56" fmla="*/ 50 w 74"/>
                  <a:gd name="T57" fmla="*/ 2 h 76"/>
                  <a:gd name="T58" fmla="*/ 42 w 74"/>
                  <a:gd name="T59" fmla="*/ 0 h 76"/>
                  <a:gd name="T60" fmla="*/ 36 w 74"/>
                  <a:gd name="T61" fmla="*/ 0 h 76"/>
                  <a:gd name="T62" fmla="*/ 28 w 74"/>
                  <a:gd name="T63" fmla="*/ 2 h 76"/>
                  <a:gd name="T64" fmla="*/ 22 w 74"/>
                  <a:gd name="T65" fmla="*/ 4 h 76"/>
                  <a:gd name="T66" fmla="*/ 16 w 74"/>
                  <a:gd name="T67" fmla="*/ 6 h 76"/>
                  <a:gd name="T68" fmla="*/ 10 w 74"/>
                  <a:gd name="T69" fmla="*/ 12 h 76"/>
                  <a:gd name="T70" fmla="*/ 6 w 74"/>
                  <a:gd name="T71" fmla="*/ 18 h 76"/>
                  <a:gd name="T72" fmla="*/ 2 w 74"/>
                  <a:gd name="T73" fmla="*/ 24 h 76"/>
                  <a:gd name="T74" fmla="*/ 2 w 74"/>
                  <a:gd name="T75" fmla="*/ 24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4" h="76">
                    <a:moveTo>
                      <a:pt x="2" y="24"/>
                    </a:moveTo>
                    <a:lnTo>
                      <a:pt x="2" y="24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0" y="46"/>
                    </a:lnTo>
                    <a:lnTo>
                      <a:pt x="2" y="52"/>
                    </a:lnTo>
                    <a:lnTo>
                      <a:pt x="6" y="60"/>
                    </a:lnTo>
                    <a:lnTo>
                      <a:pt x="10" y="64"/>
                    </a:lnTo>
                    <a:lnTo>
                      <a:pt x="16" y="70"/>
                    </a:lnTo>
                    <a:lnTo>
                      <a:pt x="24" y="72"/>
                    </a:lnTo>
                    <a:lnTo>
                      <a:pt x="24" y="72"/>
                    </a:lnTo>
                    <a:lnTo>
                      <a:pt x="30" y="74"/>
                    </a:lnTo>
                    <a:lnTo>
                      <a:pt x="38" y="76"/>
                    </a:lnTo>
                    <a:lnTo>
                      <a:pt x="44" y="74"/>
                    </a:lnTo>
                    <a:lnTo>
                      <a:pt x="52" y="72"/>
                    </a:lnTo>
                    <a:lnTo>
                      <a:pt x="58" y="68"/>
                    </a:lnTo>
                    <a:lnTo>
                      <a:pt x="64" y="64"/>
                    </a:lnTo>
                    <a:lnTo>
                      <a:pt x="68" y="58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4" y="44"/>
                    </a:lnTo>
                    <a:lnTo>
                      <a:pt x="74" y="36"/>
                    </a:lnTo>
                    <a:lnTo>
                      <a:pt x="74" y="30"/>
                    </a:lnTo>
                    <a:lnTo>
                      <a:pt x="70" y="22"/>
                    </a:lnTo>
                    <a:lnTo>
                      <a:pt x="68" y="16"/>
                    </a:lnTo>
                    <a:lnTo>
                      <a:pt x="62" y="10"/>
                    </a:lnTo>
                    <a:lnTo>
                      <a:pt x="56" y="6"/>
                    </a:lnTo>
                    <a:lnTo>
                      <a:pt x="50" y="2"/>
                    </a:lnTo>
                    <a:lnTo>
                      <a:pt x="50" y="2"/>
                    </a:lnTo>
                    <a:lnTo>
                      <a:pt x="42" y="0"/>
                    </a:lnTo>
                    <a:lnTo>
                      <a:pt x="36" y="0"/>
                    </a:lnTo>
                    <a:lnTo>
                      <a:pt x="28" y="2"/>
                    </a:lnTo>
                    <a:lnTo>
                      <a:pt x="22" y="4"/>
                    </a:lnTo>
                    <a:lnTo>
                      <a:pt x="16" y="6"/>
                    </a:lnTo>
                    <a:lnTo>
                      <a:pt x="10" y="12"/>
                    </a:lnTo>
                    <a:lnTo>
                      <a:pt x="6" y="18"/>
                    </a:lnTo>
                    <a:lnTo>
                      <a:pt x="2" y="24"/>
                    </a:lnTo>
                    <a:lnTo>
                      <a:pt x="2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" name="Freeform 22">
                <a:extLst>
                  <a:ext uri="{FF2B5EF4-FFF2-40B4-BE49-F238E27FC236}">
                    <a16:creationId xmlns:a16="http://schemas.microsoft.com/office/drawing/2014/main" id="{D0220075-3BD2-9F42-91AA-FCB15C870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8175" y="3884613"/>
                <a:ext cx="120650" cy="117475"/>
              </a:xfrm>
              <a:custGeom>
                <a:avLst/>
                <a:gdLst>
                  <a:gd name="T0" fmla="*/ 4 w 76"/>
                  <a:gd name="T1" fmla="*/ 52 h 74"/>
                  <a:gd name="T2" fmla="*/ 4 w 76"/>
                  <a:gd name="T3" fmla="*/ 52 h 74"/>
                  <a:gd name="T4" fmla="*/ 8 w 76"/>
                  <a:gd name="T5" fmla="*/ 60 h 74"/>
                  <a:gd name="T6" fmla="*/ 12 w 76"/>
                  <a:gd name="T7" fmla="*/ 64 h 74"/>
                  <a:gd name="T8" fmla="*/ 18 w 76"/>
                  <a:gd name="T9" fmla="*/ 70 h 74"/>
                  <a:gd name="T10" fmla="*/ 24 w 76"/>
                  <a:gd name="T11" fmla="*/ 72 h 74"/>
                  <a:gd name="T12" fmla="*/ 32 w 76"/>
                  <a:gd name="T13" fmla="*/ 74 h 74"/>
                  <a:gd name="T14" fmla="*/ 38 w 76"/>
                  <a:gd name="T15" fmla="*/ 74 h 74"/>
                  <a:gd name="T16" fmla="*/ 46 w 76"/>
                  <a:gd name="T17" fmla="*/ 74 h 74"/>
                  <a:gd name="T18" fmla="*/ 52 w 76"/>
                  <a:gd name="T19" fmla="*/ 72 h 74"/>
                  <a:gd name="T20" fmla="*/ 52 w 76"/>
                  <a:gd name="T21" fmla="*/ 72 h 74"/>
                  <a:gd name="T22" fmla="*/ 60 w 76"/>
                  <a:gd name="T23" fmla="*/ 68 h 74"/>
                  <a:gd name="T24" fmla="*/ 66 w 76"/>
                  <a:gd name="T25" fmla="*/ 64 h 74"/>
                  <a:gd name="T26" fmla="*/ 70 w 76"/>
                  <a:gd name="T27" fmla="*/ 58 h 74"/>
                  <a:gd name="T28" fmla="*/ 72 w 76"/>
                  <a:gd name="T29" fmla="*/ 50 h 74"/>
                  <a:gd name="T30" fmla="*/ 74 w 76"/>
                  <a:gd name="T31" fmla="*/ 44 h 74"/>
                  <a:gd name="T32" fmla="*/ 76 w 76"/>
                  <a:gd name="T33" fmla="*/ 36 h 74"/>
                  <a:gd name="T34" fmla="*/ 74 w 76"/>
                  <a:gd name="T35" fmla="*/ 30 h 74"/>
                  <a:gd name="T36" fmla="*/ 72 w 76"/>
                  <a:gd name="T37" fmla="*/ 22 h 74"/>
                  <a:gd name="T38" fmla="*/ 72 w 76"/>
                  <a:gd name="T39" fmla="*/ 22 h 74"/>
                  <a:gd name="T40" fmla="*/ 68 w 76"/>
                  <a:gd name="T41" fmla="*/ 16 h 74"/>
                  <a:gd name="T42" fmla="*/ 64 w 76"/>
                  <a:gd name="T43" fmla="*/ 10 h 74"/>
                  <a:gd name="T44" fmla="*/ 58 w 76"/>
                  <a:gd name="T45" fmla="*/ 6 h 74"/>
                  <a:gd name="T46" fmla="*/ 52 w 76"/>
                  <a:gd name="T47" fmla="*/ 2 h 74"/>
                  <a:gd name="T48" fmla="*/ 44 w 76"/>
                  <a:gd name="T49" fmla="*/ 0 h 74"/>
                  <a:gd name="T50" fmla="*/ 38 w 76"/>
                  <a:gd name="T51" fmla="*/ 0 h 74"/>
                  <a:gd name="T52" fmla="*/ 30 w 76"/>
                  <a:gd name="T53" fmla="*/ 0 h 74"/>
                  <a:gd name="T54" fmla="*/ 22 w 76"/>
                  <a:gd name="T55" fmla="*/ 4 h 74"/>
                  <a:gd name="T56" fmla="*/ 22 w 76"/>
                  <a:gd name="T57" fmla="*/ 4 h 74"/>
                  <a:gd name="T58" fmla="*/ 16 w 76"/>
                  <a:gd name="T59" fmla="*/ 6 h 74"/>
                  <a:gd name="T60" fmla="*/ 10 w 76"/>
                  <a:gd name="T61" fmla="*/ 12 h 74"/>
                  <a:gd name="T62" fmla="*/ 6 w 76"/>
                  <a:gd name="T63" fmla="*/ 18 h 74"/>
                  <a:gd name="T64" fmla="*/ 2 w 76"/>
                  <a:gd name="T65" fmla="*/ 24 h 74"/>
                  <a:gd name="T66" fmla="*/ 0 w 76"/>
                  <a:gd name="T67" fmla="*/ 30 h 74"/>
                  <a:gd name="T68" fmla="*/ 0 w 76"/>
                  <a:gd name="T69" fmla="*/ 38 h 74"/>
                  <a:gd name="T70" fmla="*/ 2 w 76"/>
                  <a:gd name="T71" fmla="*/ 46 h 74"/>
                  <a:gd name="T72" fmla="*/ 4 w 76"/>
                  <a:gd name="T73" fmla="*/ 52 h 74"/>
                  <a:gd name="T74" fmla="*/ 4 w 76"/>
                  <a:gd name="T75" fmla="*/ 5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6" h="74">
                    <a:moveTo>
                      <a:pt x="4" y="52"/>
                    </a:moveTo>
                    <a:lnTo>
                      <a:pt x="4" y="52"/>
                    </a:lnTo>
                    <a:lnTo>
                      <a:pt x="8" y="60"/>
                    </a:lnTo>
                    <a:lnTo>
                      <a:pt x="12" y="64"/>
                    </a:lnTo>
                    <a:lnTo>
                      <a:pt x="18" y="70"/>
                    </a:lnTo>
                    <a:lnTo>
                      <a:pt x="24" y="72"/>
                    </a:lnTo>
                    <a:lnTo>
                      <a:pt x="32" y="74"/>
                    </a:lnTo>
                    <a:lnTo>
                      <a:pt x="38" y="74"/>
                    </a:lnTo>
                    <a:lnTo>
                      <a:pt x="46" y="74"/>
                    </a:lnTo>
                    <a:lnTo>
                      <a:pt x="52" y="72"/>
                    </a:lnTo>
                    <a:lnTo>
                      <a:pt x="52" y="72"/>
                    </a:lnTo>
                    <a:lnTo>
                      <a:pt x="60" y="68"/>
                    </a:lnTo>
                    <a:lnTo>
                      <a:pt x="66" y="64"/>
                    </a:lnTo>
                    <a:lnTo>
                      <a:pt x="70" y="58"/>
                    </a:lnTo>
                    <a:lnTo>
                      <a:pt x="72" y="50"/>
                    </a:lnTo>
                    <a:lnTo>
                      <a:pt x="74" y="44"/>
                    </a:lnTo>
                    <a:lnTo>
                      <a:pt x="76" y="36"/>
                    </a:lnTo>
                    <a:lnTo>
                      <a:pt x="74" y="30"/>
                    </a:lnTo>
                    <a:lnTo>
                      <a:pt x="72" y="22"/>
                    </a:lnTo>
                    <a:lnTo>
                      <a:pt x="72" y="22"/>
                    </a:lnTo>
                    <a:lnTo>
                      <a:pt x="68" y="16"/>
                    </a:lnTo>
                    <a:lnTo>
                      <a:pt x="64" y="10"/>
                    </a:lnTo>
                    <a:lnTo>
                      <a:pt x="58" y="6"/>
                    </a:lnTo>
                    <a:lnTo>
                      <a:pt x="52" y="2"/>
                    </a:lnTo>
                    <a:lnTo>
                      <a:pt x="44" y="0"/>
                    </a:lnTo>
                    <a:lnTo>
                      <a:pt x="38" y="0"/>
                    </a:lnTo>
                    <a:lnTo>
                      <a:pt x="30" y="0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6" y="6"/>
                    </a:lnTo>
                    <a:lnTo>
                      <a:pt x="10" y="12"/>
                    </a:lnTo>
                    <a:lnTo>
                      <a:pt x="6" y="18"/>
                    </a:lnTo>
                    <a:lnTo>
                      <a:pt x="2" y="24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2" y="46"/>
                    </a:lnTo>
                    <a:lnTo>
                      <a:pt x="4" y="52"/>
                    </a:lnTo>
                    <a:lnTo>
                      <a:pt x="4" y="5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" name="Freeform 23">
                <a:extLst>
                  <a:ext uri="{FF2B5EF4-FFF2-40B4-BE49-F238E27FC236}">
                    <a16:creationId xmlns:a16="http://schemas.microsoft.com/office/drawing/2014/main" id="{E78FC47E-F8F9-8B42-9F80-C5BE730D41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8538" y="3736976"/>
                <a:ext cx="120650" cy="117475"/>
              </a:xfrm>
              <a:custGeom>
                <a:avLst/>
                <a:gdLst>
                  <a:gd name="T0" fmla="*/ 24 w 76"/>
                  <a:gd name="T1" fmla="*/ 72 h 74"/>
                  <a:gd name="T2" fmla="*/ 24 w 76"/>
                  <a:gd name="T3" fmla="*/ 72 h 74"/>
                  <a:gd name="T4" fmla="*/ 32 w 76"/>
                  <a:gd name="T5" fmla="*/ 74 h 74"/>
                  <a:gd name="T6" fmla="*/ 40 w 76"/>
                  <a:gd name="T7" fmla="*/ 74 h 74"/>
                  <a:gd name="T8" fmla="*/ 46 w 76"/>
                  <a:gd name="T9" fmla="*/ 74 h 74"/>
                  <a:gd name="T10" fmla="*/ 54 w 76"/>
                  <a:gd name="T11" fmla="*/ 70 h 74"/>
                  <a:gd name="T12" fmla="*/ 60 w 76"/>
                  <a:gd name="T13" fmla="*/ 68 h 74"/>
                  <a:gd name="T14" fmla="*/ 66 w 76"/>
                  <a:gd name="T15" fmla="*/ 62 h 74"/>
                  <a:gd name="T16" fmla="*/ 70 w 76"/>
                  <a:gd name="T17" fmla="*/ 56 h 74"/>
                  <a:gd name="T18" fmla="*/ 74 w 76"/>
                  <a:gd name="T19" fmla="*/ 50 h 74"/>
                  <a:gd name="T20" fmla="*/ 74 w 76"/>
                  <a:gd name="T21" fmla="*/ 50 h 74"/>
                  <a:gd name="T22" fmla="*/ 76 w 76"/>
                  <a:gd name="T23" fmla="*/ 42 h 74"/>
                  <a:gd name="T24" fmla="*/ 76 w 76"/>
                  <a:gd name="T25" fmla="*/ 36 h 74"/>
                  <a:gd name="T26" fmla="*/ 74 w 76"/>
                  <a:gd name="T27" fmla="*/ 28 h 74"/>
                  <a:gd name="T28" fmla="*/ 72 w 76"/>
                  <a:gd name="T29" fmla="*/ 22 h 74"/>
                  <a:gd name="T30" fmla="*/ 68 w 76"/>
                  <a:gd name="T31" fmla="*/ 16 h 74"/>
                  <a:gd name="T32" fmla="*/ 64 w 76"/>
                  <a:gd name="T33" fmla="*/ 10 h 74"/>
                  <a:gd name="T34" fmla="*/ 58 w 76"/>
                  <a:gd name="T35" fmla="*/ 6 h 74"/>
                  <a:gd name="T36" fmla="*/ 52 w 76"/>
                  <a:gd name="T37" fmla="*/ 2 h 74"/>
                  <a:gd name="T38" fmla="*/ 52 w 76"/>
                  <a:gd name="T39" fmla="*/ 2 h 74"/>
                  <a:gd name="T40" fmla="*/ 44 w 76"/>
                  <a:gd name="T41" fmla="*/ 0 h 74"/>
                  <a:gd name="T42" fmla="*/ 38 w 76"/>
                  <a:gd name="T43" fmla="*/ 0 h 74"/>
                  <a:gd name="T44" fmla="*/ 30 w 76"/>
                  <a:gd name="T45" fmla="*/ 0 h 74"/>
                  <a:gd name="T46" fmla="*/ 24 w 76"/>
                  <a:gd name="T47" fmla="*/ 2 h 74"/>
                  <a:gd name="T48" fmla="*/ 16 w 76"/>
                  <a:gd name="T49" fmla="*/ 6 h 74"/>
                  <a:gd name="T50" fmla="*/ 12 w 76"/>
                  <a:gd name="T51" fmla="*/ 10 h 74"/>
                  <a:gd name="T52" fmla="*/ 6 w 76"/>
                  <a:gd name="T53" fmla="*/ 16 h 74"/>
                  <a:gd name="T54" fmla="*/ 4 w 76"/>
                  <a:gd name="T55" fmla="*/ 24 h 74"/>
                  <a:gd name="T56" fmla="*/ 4 w 76"/>
                  <a:gd name="T57" fmla="*/ 24 h 74"/>
                  <a:gd name="T58" fmla="*/ 2 w 76"/>
                  <a:gd name="T59" fmla="*/ 30 h 74"/>
                  <a:gd name="T60" fmla="*/ 0 w 76"/>
                  <a:gd name="T61" fmla="*/ 38 h 74"/>
                  <a:gd name="T62" fmla="*/ 2 w 76"/>
                  <a:gd name="T63" fmla="*/ 44 h 74"/>
                  <a:gd name="T64" fmla="*/ 4 w 76"/>
                  <a:gd name="T65" fmla="*/ 52 h 74"/>
                  <a:gd name="T66" fmla="*/ 8 w 76"/>
                  <a:gd name="T67" fmla="*/ 58 h 74"/>
                  <a:gd name="T68" fmla="*/ 12 w 76"/>
                  <a:gd name="T69" fmla="*/ 64 h 74"/>
                  <a:gd name="T70" fmla="*/ 18 w 76"/>
                  <a:gd name="T71" fmla="*/ 68 h 74"/>
                  <a:gd name="T72" fmla="*/ 24 w 76"/>
                  <a:gd name="T73" fmla="*/ 72 h 74"/>
                  <a:gd name="T74" fmla="*/ 24 w 76"/>
                  <a:gd name="T75" fmla="*/ 7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6" h="74">
                    <a:moveTo>
                      <a:pt x="24" y="72"/>
                    </a:moveTo>
                    <a:lnTo>
                      <a:pt x="24" y="72"/>
                    </a:lnTo>
                    <a:lnTo>
                      <a:pt x="32" y="74"/>
                    </a:lnTo>
                    <a:lnTo>
                      <a:pt x="40" y="74"/>
                    </a:lnTo>
                    <a:lnTo>
                      <a:pt x="46" y="74"/>
                    </a:lnTo>
                    <a:lnTo>
                      <a:pt x="54" y="70"/>
                    </a:lnTo>
                    <a:lnTo>
                      <a:pt x="60" y="68"/>
                    </a:lnTo>
                    <a:lnTo>
                      <a:pt x="66" y="62"/>
                    </a:lnTo>
                    <a:lnTo>
                      <a:pt x="70" y="56"/>
                    </a:lnTo>
                    <a:lnTo>
                      <a:pt x="74" y="50"/>
                    </a:lnTo>
                    <a:lnTo>
                      <a:pt x="74" y="50"/>
                    </a:lnTo>
                    <a:lnTo>
                      <a:pt x="76" y="42"/>
                    </a:lnTo>
                    <a:lnTo>
                      <a:pt x="76" y="36"/>
                    </a:lnTo>
                    <a:lnTo>
                      <a:pt x="74" y="28"/>
                    </a:lnTo>
                    <a:lnTo>
                      <a:pt x="72" y="22"/>
                    </a:lnTo>
                    <a:lnTo>
                      <a:pt x="68" y="16"/>
                    </a:lnTo>
                    <a:lnTo>
                      <a:pt x="64" y="10"/>
                    </a:lnTo>
                    <a:lnTo>
                      <a:pt x="58" y="6"/>
                    </a:lnTo>
                    <a:lnTo>
                      <a:pt x="52" y="2"/>
                    </a:lnTo>
                    <a:lnTo>
                      <a:pt x="52" y="2"/>
                    </a:lnTo>
                    <a:lnTo>
                      <a:pt x="44" y="0"/>
                    </a:lnTo>
                    <a:lnTo>
                      <a:pt x="38" y="0"/>
                    </a:lnTo>
                    <a:lnTo>
                      <a:pt x="30" y="0"/>
                    </a:lnTo>
                    <a:lnTo>
                      <a:pt x="24" y="2"/>
                    </a:lnTo>
                    <a:lnTo>
                      <a:pt x="16" y="6"/>
                    </a:lnTo>
                    <a:lnTo>
                      <a:pt x="12" y="10"/>
                    </a:lnTo>
                    <a:lnTo>
                      <a:pt x="6" y="16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2" y="30"/>
                    </a:lnTo>
                    <a:lnTo>
                      <a:pt x="0" y="38"/>
                    </a:lnTo>
                    <a:lnTo>
                      <a:pt x="2" y="44"/>
                    </a:lnTo>
                    <a:lnTo>
                      <a:pt x="4" y="52"/>
                    </a:lnTo>
                    <a:lnTo>
                      <a:pt x="8" y="58"/>
                    </a:lnTo>
                    <a:lnTo>
                      <a:pt x="12" y="64"/>
                    </a:lnTo>
                    <a:lnTo>
                      <a:pt x="18" y="68"/>
                    </a:lnTo>
                    <a:lnTo>
                      <a:pt x="24" y="72"/>
                    </a:lnTo>
                    <a:lnTo>
                      <a:pt x="24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" name="Freeform 24">
                <a:extLst>
                  <a:ext uri="{FF2B5EF4-FFF2-40B4-BE49-F238E27FC236}">
                    <a16:creationId xmlns:a16="http://schemas.microsoft.com/office/drawing/2014/main" id="{3E6496F7-4AEA-5445-8557-7A754824AB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0938" y="3373438"/>
                <a:ext cx="120650" cy="117475"/>
              </a:xfrm>
              <a:custGeom>
                <a:avLst/>
                <a:gdLst>
                  <a:gd name="T0" fmla="*/ 54 w 76"/>
                  <a:gd name="T1" fmla="*/ 72 h 74"/>
                  <a:gd name="T2" fmla="*/ 54 w 76"/>
                  <a:gd name="T3" fmla="*/ 72 h 74"/>
                  <a:gd name="T4" fmla="*/ 60 w 76"/>
                  <a:gd name="T5" fmla="*/ 68 h 74"/>
                  <a:gd name="T6" fmla="*/ 66 w 76"/>
                  <a:gd name="T7" fmla="*/ 64 h 74"/>
                  <a:gd name="T8" fmla="*/ 70 w 76"/>
                  <a:gd name="T9" fmla="*/ 58 h 74"/>
                  <a:gd name="T10" fmla="*/ 72 w 76"/>
                  <a:gd name="T11" fmla="*/ 50 h 74"/>
                  <a:gd name="T12" fmla="*/ 74 w 76"/>
                  <a:gd name="T13" fmla="*/ 44 h 74"/>
                  <a:gd name="T14" fmla="*/ 76 w 76"/>
                  <a:gd name="T15" fmla="*/ 36 h 74"/>
                  <a:gd name="T16" fmla="*/ 74 w 76"/>
                  <a:gd name="T17" fmla="*/ 30 h 74"/>
                  <a:gd name="T18" fmla="*/ 72 w 76"/>
                  <a:gd name="T19" fmla="*/ 22 h 74"/>
                  <a:gd name="T20" fmla="*/ 72 w 76"/>
                  <a:gd name="T21" fmla="*/ 22 h 74"/>
                  <a:gd name="T22" fmla="*/ 68 w 76"/>
                  <a:gd name="T23" fmla="*/ 16 h 74"/>
                  <a:gd name="T24" fmla="*/ 64 w 76"/>
                  <a:gd name="T25" fmla="*/ 10 h 74"/>
                  <a:gd name="T26" fmla="*/ 58 w 76"/>
                  <a:gd name="T27" fmla="*/ 6 h 74"/>
                  <a:gd name="T28" fmla="*/ 52 w 76"/>
                  <a:gd name="T29" fmla="*/ 2 h 74"/>
                  <a:gd name="T30" fmla="*/ 44 w 76"/>
                  <a:gd name="T31" fmla="*/ 0 h 74"/>
                  <a:gd name="T32" fmla="*/ 38 w 76"/>
                  <a:gd name="T33" fmla="*/ 0 h 74"/>
                  <a:gd name="T34" fmla="*/ 30 w 76"/>
                  <a:gd name="T35" fmla="*/ 0 h 74"/>
                  <a:gd name="T36" fmla="*/ 22 w 76"/>
                  <a:gd name="T37" fmla="*/ 4 h 74"/>
                  <a:gd name="T38" fmla="*/ 22 w 76"/>
                  <a:gd name="T39" fmla="*/ 4 h 74"/>
                  <a:gd name="T40" fmla="*/ 16 w 76"/>
                  <a:gd name="T41" fmla="*/ 6 h 74"/>
                  <a:gd name="T42" fmla="*/ 10 w 76"/>
                  <a:gd name="T43" fmla="*/ 12 h 74"/>
                  <a:gd name="T44" fmla="*/ 6 w 76"/>
                  <a:gd name="T45" fmla="*/ 18 h 74"/>
                  <a:gd name="T46" fmla="*/ 4 w 76"/>
                  <a:gd name="T47" fmla="*/ 24 h 74"/>
                  <a:gd name="T48" fmla="*/ 2 w 76"/>
                  <a:gd name="T49" fmla="*/ 30 h 74"/>
                  <a:gd name="T50" fmla="*/ 0 w 76"/>
                  <a:gd name="T51" fmla="*/ 38 h 74"/>
                  <a:gd name="T52" fmla="*/ 2 w 76"/>
                  <a:gd name="T53" fmla="*/ 46 h 74"/>
                  <a:gd name="T54" fmla="*/ 4 w 76"/>
                  <a:gd name="T55" fmla="*/ 52 h 74"/>
                  <a:gd name="T56" fmla="*/ 4 w 76"/>
                  <a:gd name="T57" fmla="*/ 52 h 74"/>
                  <a:gd name="T58" fmla="*/ 8 w 76"/>
                  <a:gd name="T59" fmla="*/ 60 h 74"/>
                  <a:gd name="T60" fmla="*/ 12 w 76"/>
                  <a:gd name="T61" fmla="*/ 64 h 74"/>
                  <a:gd name="T62" fmla="*/ 18 w 76"/>
                  <a:gd name="T63" fmla="*/ 70 h 74"/>
                  <a:gd name="T64" fmla="*/ 24 w 76"/>
                  <a:gd name="T65" fmla="*/ 72 h 74"/>
                  <a:gd name="T66" fmla="*/ 32 w 76"/>
                  <a:gd name="T67" fmla="*/ 74 h 74"/>
                  <a:gd name="T68" fmla="*/ 38 w 76"/>
                  <a:gd name="T69" fmla="*/ 74 h 74"/>
                  <a:gd name="T70" fmla="*/ 46 w 76"/>
                  <a:gd name="T71" fmla="*/ 74 h 74"/>
                  <a:gd name="T72" fmla="*/ 54 w 76"/>
                  <a:gd name="T73" fmla="*/ 72 h 74"/>
                  <a:gd name="T74" fmla="*/ 54 w 76"/>
                  <a:gd name="T75" fmla="*/ 7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6" h="74">
                    <a:moveTo>
                      <a:pt x="54" y="72"/>
                    </a:moveTo>
                    <a:lnTo>
                      <a:pt x="54" y="72"/>
                    </a:lnTo>
                    <a:lnTo>
                      <a:pt x="60" y="68"/>
                    </a:lnTo>
                    <a:lnTo>
                      <a:pt x="66" y="64"/>
                    </a:lnTo>
                    <a:lnTo>
                      <a:pt x="70" y="58"/>
                    </a:lnTo>
                    <a:lnTo>
                      <a:pt x="72" y="50"/>
                    </a:lnTo>
                    <a:lnTo>
                      <a:pt x="74" y="44"/>
                    </a:lnTo>
                    <a:lnTo>
                      <a:pt x="76" y="36"/>
                    </a:lnTo>
                    <a:lnTo>
                      <a:pt x="74" y="30"/>
                    </a:lnTo>
                    <a:lnTo>
                      <a:pt x="72" y="22"/>
                    </a:lnTo>
                    <a:lnTo>
                      <a:pt x="72" y="22"/>
                    </a:lnTo>
                    <a:lnTo>
                      <a:pt x="68" y="16"/>
                    </a:lnTo>
                    <a:lnTo>
                      <a:pt x="64" y="10"/>
                    </a:lnTo>
                    <a:lnTo>
                      <a:pt x="58" y="6"/>
                    </a:lnTo>
                    <a:lnTo>
                      <a:pt x="52" y="2"/>
                    </a:lnTo>
                    <a:lnTo>
                      <a:pt x="44" y="0"/>
                    </a:lnTo>
                    <a:lnTo>
                      <a:pt x="38" y="0"/>
                    </a:lnTo>
                    <a:lnTo>
                      <a:pt x="30" y="0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6" y="6"/>
                    </a:lnTo>
                    <a:lnTo>
                      <a:pt x="10" y="12"/>
                    </a:lnTo>
                    <a:lnTo>
                      <a:pt x="6" y="18"/>
                    </a:lnTo>
                    <a:lnTo>
                      <a:pt x="4" y="24"/>
                    </a:lnTo>
                    <a:lnTo>
                      <a:pt x="2" y="30"/>
                    </a:lnTo>
                    <a:lnTo>
                      <a:pt x="0" y="38"/>
                    </a:lnTo>
                    <a:lnTo>
                      <a:pt x="2" y="46"/>
                    </a:lnTo>
                    <a:lnTo>
                      <a:pt x="4" y="52"/>
                    </a:lnTo>
                    <a:lnTo>
                      <a:pt x="4" y="52"/>
                    </a:lnTo>
                    <a:lnTo>
                      <a:pt x="8" y="60"/>
                    </a:lnTo>
                    <a:lnTo>
                      <a:pt x="12" y="64"/>
                    </a:lnTo>
                    <a:lnTo>
                      <a:pt x="18" y="70"/>
                    </a:lnTo>
                    <a:lnTo>
                      <a:pt x="24" y="72"/>
                    </a:lnTo>
                    <a:lnTo>
                      <a:pt x="32" y="74"/>
                    </a:lnTo>
                    <a:lnTo>
                      <a:pt x="38" y="74"/>
                    </a:lnTo>
                    <a:lnTo>
                      <a:pt x="46" y="74"/>
                    </a:lnTo>
                    <a:lnTo>
                      <a:pt x="54" y="72"/>
                    </a:lnTo>
                    <a:lnTo>
                      <a:pt x="54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" name="Freeform 25">
                <a:extLst>
                  <a:ext uri="{FF2B5EF4-FFF2-40B4-BE49-F238E27FC236}">
                    <a16:creationId xmlns:a16="http://schemas.microsoft.com/office/drawing/2014/main" id="{0A040837-D452-724A-B0D1-1E16E7EEB7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4888" y="3009901"/>
                <a:ext cx="117475" cy="117475"/>
              </a:xfrm>
              <a:custGeom>
                <a:avLst/>
                <a:gdLst>
                  <a:gd name="T0" fmla="*/ 72 w 74"/>
                  <a:gd name="T1" fmla="*/ 50 h 74"/>
                  <a:gd name="T2" fmla="*/ 72 w 74"/>
                  <a:gd name="T3" fmla="*/ 50 h 74"/>
                  <a:gd name="T4" fmla="*/ 74 w 74"/>
                  <a:gd name="T5" fmla="*/ 44 h 74"/>
                  <a:gd name="T6" fmla="*/ 74 w 74"/>
                  <a:gd name="T7" fmla="*/ 36 h 74"/>
                  <a:gd name="T8" fmla="*/ 74 w 74"/>
                  <a:gd name="T9" fmla="*/ 28 h 74"/>
                  <a:gd name="T10" fmla="*/ 72 w 74"/>
                  <a:gd name="T11" fmla="*/ 22 h 74"/>
                  <a:gd name="T12" fmla="*/ 68 w 74"/>
                  <a:gd name="T13" fmla="*/ 16 h 74"/>
                  <a:gd name="T14" fmla="*/ 64 w 74"/>
                  <a:gd name="T15" fmla="*/ 10 h 74"/>
                  <a:gd name="T16" fmla="*/ 58 w 74"/>
                  <a:gd name="T17" fmla="*/ 6 h 74"/>
                  <a:gd name="T18" fmla="*/ 50 w 74"/>
                  <a:gd name="T19" fmla="*/ 2 h 74"/>
                  <a:gd name="T20" fmla="*/ 50 w 74"/>
                  <a:gd name="T21" fmla="*/ 2 h 74"/>
                  <a:gd name="T22" fmla="*/ 44 w 74"/>
                  <a:gd name="T23" fmla="*/ 0 h 74"/>
                  <a:gd name="T24" fmla="*/ 36 w 74"/>
                  <a:gd name="T25" fmla="*/ 0 h 74"/>
                  <a:gd name="T26" fmla="*/ 28 w 74"/>
                  <a:gd name="T27" fmla="*/ 0 h 74"/>
                  <a:gd name="T28" fmla="*/ 22 w 74"/>
                  <a:gd name="T29" fmla="*/ 2 h 74"/>
                  <a:gd name="T30" fmla="*/ 16 w 74"/>
                  <a:gd name="T31" fmla="*/ 6 h 74"/>
                  <a:gd name="T32" fmla="*/ 10 w 74"/>
                  <a:gd name="T33" fmla="*/ 10 h 74"/>
                  <a:gd name="T34" fmla="*/ 6 w 74"/>
                  <a:gd name="T35" fmla="*/ 16 h 74"/>
                  <a:gd name="T36" fmla="*/ 2 w 74"/>
                  <a:gd name="T37" fmla="*/ 24 h 74"/>
                  <a:gd name="T38" fmla="*/ 2 w 74"/>
                  <a:gd name="T39" fmla="*/ 24 h 74"/>
                  <a:gd name="T40" fmla="*/ 0 w 74"/>
                  <a:gd name="T41" fmla="*/ 30 h 74"/>
                  <a:gd name="T42" fmla="*/ 0 w 74"/>
                  <a:gd name="T43" fmla="*/ 38 h 74"/>
                  <a:gd name="T44" fmla="*/ 0 w 74"/>
                  <a:gd name="T45" fmla="*/ 46 h 74"/>
                  <a:gd name="T46" fmla="*/ 2 w 74"/>
                  <a:gd name="T47" fmla="*/ 52 h 74"/>
                  <a:gd name="T48" fmla="*/ 6 w 74"/>
                  <a:gd name="T49" fmla="*/ 58 h 74"/>
                  <a:gd name="T50" fmla="*/ 12 w 74"/>
                  <a:gd name="T51" fmla="*/ 64 h 74"/>
                  <a:gd name="T52" fmla="*/ 16 w 74"/>
                  <a:gd name="T53" fmla="*/ 68 h 74"/>
                  <a:gd name="T54" fmla="*/ 24 w 74"/>
                  <a:gd name="T55" fmla="*/ 72 h 74"/>
                  <a:gd name="T56" fmla="*/ 24 w 74"/>
                  <a:gd name="T57" fmla="*/ 72 h 74"/>
                  <a:gd name="T58" fmla="*/ 30 w 74"/>
                  <a:gd name="T59" fmla="*/ 74 h 74"/>
                  <a:gd name="T60" fmla="*/ 38 w 74"/>
                  <a:gd name="T61" fmla="*/ 74 h 74"/>
                  <a:gd name="T62" fmla="*/ 46 w 74"/>
                  <a:gd name="T63" fmla="*/ 74 h 74"/>
                  <a:gd name="T64" fmla="*/ 52 w 74"/>
                  <a:gd name="T65" fmla="*/ 72 h 74"/>
                  <a:gd name="T66" fmla="*/ 58 w 74"/>
                  <a:gd name="T67" fmla="*/ 68 h 74"/>
                  <a:gd name="T68" fmla="*/ 64 w 74"/>
                  <a:gd name="T69" fmla="*/ 62 h 74"/>
                  <a:gd name="T70" fmla="*/ 68 w 74"/>
                  <a:gd name="T71" fmla="*/ 58 h 74"/>
                  <a:gd name="T72" fmla="*/ 72 w 74"/>
                  <a:gd name="T73" fmla="*/ 50 h 74"/>
                  <a:gd name="T74" fmla="*/ 72 w 74"/>
                  <a:gd name="T75" fmla="*/ 5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4" h="74">
                    <a:moveTo>
                      <a:pt x="72" y="50"/>
                    </a:moveTo>
                    <a:lnTo>
                      <a:pt x="72" y="50"/>
                    </a:lnTo>
                    <a:lnTo>
                      <a:pt x="74" y="44"/>
                    </a:lnTo>
                    <a:lnTo>
                      <a:pt x="74" y="36"/>
                    </a:lnTo>
                    <a:lnTo>
                      <a:pt x="74" y="28"/>
                    </a:lnTo>
                    <a:lnTo>
                      <a:pt x="72" y="22"/>
                    </a:lnTo>
                    <a:lnTo>
                      <a:pt x="68" y="16"/>
                    </a:lnTo>
                    <a:lnTo>
                      <a:pt x="64" y="10"/>
                    </a:lnTo>
                    <a:lnTo>
                      <a:pt x="58" y="6"/>
                    </a:lnTo>
                    <a:lnTo>
                      <a:pt x="50" y="2"/>
                    </a:lnTo>
                    <a:lnTo>
                      <a:pt x="50" y="2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46"/>
                    </a:lnTo>
                    <a:lnTo>
                      <a:pt x="2" y="52"/>
                    </a:lnTo>
                    <a:lnTo>
                      <a:pt x="6" y="58"/>
                    </a:lnTo>
                    <a:lnTo>
                      <a:pt x="12" y="64"/>
                    </a:lnTo>
                    <a:lnTo>
                      <a:pt x="16" y="68"/>
                    </a:lnTo>
                    <a:lnTo>
                      <a:pt x="24" y="72"/>
                    </a:lnTo>
                    <a:lnTo>
                      <a:pt x="24" y="72"/>
                    </a:lnTo>
                    <a:lnTo>
                      <a:pt x="30" y="74"/>
                    </a:lnTo>
                    <a:lnTo>
                      <a:pt x="38" y="74"/>
                    </a:lnTo>
                    <a:lnTo>
                      <a:pt x="46" y="74"/>
                    </a:lnTo>
                    <a:lnTo>
                      <a:pt x="52" y="72"/>
                    </a:lnTo>
                    <a:lnTo>
                      <a:pt x="58" y="68"/>
                    </a:lnTo>
                    <a:lnTo>
                      <a:pt x="64" y="62"/>
                    </a:lnTo>
                    <a:lnTo>
                      <a:pt x="68" y="58"/>
                    </a:lnTo>
                    <a:lnTo>
                      <a:pt x="72" y="50"/>
                    </a:lnTo>
                    <a:lnTo>
                      <a:pt x="72" y="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" name="Freeform 26">
                <a:extLst>
                  <a:ext uri="{FF2B5EF4-FFF2-40B4-BE49-F238E27FC236}">
                    <a16:creationId xmlns:a16="http://schemas.microsoft.com/office/drawing/2014/main" id="{285A1338-7C45-6442-8D11-29E04FA18F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4525" y="2855913"/>
                <a:ext cx="120650" cy="117475"/>
              </a:xfrm>
              <a:custGeom>
                <a:avLst/>
                <a:gdLst>
                  <a:gd name="T0" fmla="*/ 72 w 76"/>
                  <a:gd name="T1" fmla="*/ 22 h 74"/>
                  <a:gd name="T2" fmla="*/ 72 w 76"/>
                  <a:gd name="T3" fmla="*/ 22 h 74"/>
                  <a:gd name="T4" fmla="*/ 68 w 76"/>
                  <a:gd name="T5" fmla="*/ 16 h 74"/>
                  <a:gd name="T6" fmla="*/ 64 w 76"/>
                  <a:gd name="T7" fmla="*/ 10 h 74"/>
                  <a:gd name="T8" fmla="*/ 58 w 76"/>
                  <a:gd name="T9" fmla="*/ 6 h 74"/>
                  <a:gd name="T10" fmla="*/ 52 w 76"/>
                  <a:gd name="T11" fmla="*/ 2 h 74"/>
                  <a:gd name="T12" fmla="*/ 44 w 76"/>
                  <a:gd name="T13" fmla="*/ 0 h 74"/>
                  <a:gd name="T14" fmla="*/ 38 w 76"/>
                  <a:gd name="T15" fmla="*/ 0 h 74"/>
                  <a:gd name="T16" fmla="*/ 30 w 76"/>
                  <a:gd name="T17" fmla="*/ 0 h 74"/>
                  <a:gd name="T18" fmla="*/ 22 w 76"/>
                  <a:gd name="T19" fmla="*/ 2 h 74"/>
                  <a:gd name="T20" fmla="*/ 22 w 76"/>
                  <a:gd name="T21" fmla="*/ 2 h 74"/>
                  <a:gd name="T22" fmla="*/ 16 w 76"/>
                  <a:gd name="T23" fmla="*/ 6 h 74"/>
                  <a:gd name="T24" fmla="*/ 10 w 76"/>
                  <a:gd name="T25" fmla="*/ 12 h 74"/>
                  <a:gd name="T26" fmla="*/ 6 w 76"/>
                  <a:gd name="T27" fmla="*/ 18 h 74"/>
                  <a:gd name="T28" fmla="*/ 4 w 76"/>
                  <a:gd name="T29" fmla="*/ 24 h 74"/>
                  <a:gd name="T30" fmla="*/ 2 w 76"/>
                  <a:gd name="T31" fmla="*/ 30 h 74"/>
                  <a:gd name="T32" fmla="*/ 0 w 76"/>
                  <a:gd name="T33" fmla="*/ 38 h 74"/>
                  <a:gd name="T34" fmla="*/ 2 w 76"/>
                  <a:gd name="T35" fmla="*/ 46 h 74"/>
                  <a:gd name="T36" fmla="*/ 4 w 76"/>
                  <a:gd name="T37" fmla="*/ 52 h 74"/>
                  <a:gd name="T38" fmla="*/ 4 w 76"/>
                  <a:gd name="T39" fmla="*/ 52 h 74"/>
                  <a:gd name="T40" fmla="*/ 8 w 76"/>
                  <a:gd name="T41" fmla="*/ 58 h 74"/>
                  <a:gd name="T42" fmla="*/ 12 w 76"/>
                  <a:gd name="T43" fmla="*/ 64 h 74"/>
                  <a:gd name="T44" fmla="*/ 18 w 76"/>
                  <a:gd name="T45" fmla="*/ 68 h 74"/>
                  <a:gd name="T46" fmla="*/ 24 w 76"/>
                  <a:gd name="T47" fmla="*/ 72 h 74"/>
                  <a:gd name="T48" fmla="*/ 32 w 76"/>
                  <a:gd name="T49" fmla="*/ 74 h 74"/>
                  <a:gd name="T50" fmla="*/ 38 w 76"/>
                  <a:gd name="T51" fmla="*/ 74 h 74"/>
                  <a:gd name="T52" fmla="*/ 46 w 76"/>
                  <a:gd name="T53" fmla="*/ 74 h 74"/>
                  <a:gd name="T54" fmla="*/ 54 w 76"/>
                  <a:gd name="T55" fmla="*/ 72 h 74"/>
                  <a:gd name="T56" fmla="*/ 54 w 76"/>
                  <a:gd name="T57" fmla="*/ 72 h 74"/>
                  <a:gd name="T58" fmla="*/ 60 w 76"/>
                  <a:gd name="T59" fmla="*/ 68 h 74"/>
                  <a:gd name="T60" fmla="*/ 66 w 76"/>
                  <a:gd name="T61" fmla="*/ 62 h 74"/>
                  <a:gd name="T62" fmla="*/ 70 w 76"/>
                  <a:gd name="T63" fmla="*/ 56 h 74"/>
                  <a:gd name="T64" fmla="*/ 72 w 76"/>
                  <a:gd name="T65" fmla="*/ 50 h 74"/>
                  <a:gd name="T66" fmla="*/ 74 w 76"/>
                  <a:gd name="T67" fmla="*/ 44 h 74"/>
                  <a:gd name="T68" fmla="*/ 76 w 76"/>
                  <a:gd name="T69" fmla="*/ 36 h 74"/>
                  <a:gd name="T70" fmla="*/ 74 w 76"/>
                  <a:gd name="T71" fmla="*/ 30 h 74"/>
                  <a:gd name="T72" fmla="*/ 72 w 76"/>
                  <a:gd name="T73" fmla="*/ 22 h 74"/>
                  <a:gd name="T74" fmla="*/ 72 w 76"/>
                  <a:gd name="T75" fmla="*/ 2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6" h="74">
                    <a:moveTo>
                      <a:pt x="72" y="22"/>
                    </a:moveTo>
                    <a:lnTo>
                      <a:pt x="72" y="22"/>
                    </a:lnTo>
                    <a:lnTo>
                      <a:pt x="68" y="16"/>
                    </a:lnTo>
                    <a:lnTo>
                      <a:pt x="64" y="10"/>
                    </a:lnTo>
                    <a:lnTo>
                      <a:pt x="58" y="6"/>
                    </a:lnTo>
                    <a:lnTo>
                      <a:pt x="52" y="2"/>
                    </a:lnTo>
                    <a:lnTo>
                      <a:pt x="44" y="0"/>
                    </a:lnTo>
                    <a:lnTo>
                      <a:pt x="38" y="0"/>
                    </a:lnTo>
                    <a:lnTo>
                      <a:pt x="30" y="0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2"/>
                    </a:lnTo>
                    <a:lnTo>
                      <a:pt x="6" y="18"/>
                    </a:lnTo>
                    <a:lnTo>
                      <a:pt x="4" y="24"/>
                    </a:lnTo>
                    <a:lnTo>
                      <a:pt x="2" y="30"/>
                    </a:lnTo>
                    <a:lnTo>
                      <a:pt x="0" y="38"/>
                    </a:lnTo>
                    <a:lnTo>
                      <a:pt x="2" y="46"/>
                    </a:lnTo>
                    <a:lnTo>
                      <a:pt x="4" y="52"/>
                    </a:lnTo>
                    <a:lnTo>
                      <a:pt x="4" y="52"/>
                    </a:lnTo>
                    <a:lnTo>
                      <a:pt x="8" y="58"/>
                    </a:lnTo>
                    <a:lnTo>
                      <a:pt x="12" y="64"/>
                    </a:lnTo>
                    <a:lnTo>
                      <a:pt x="18" y="68"/>
                    </a:lnTo>
                    <a:lnTo>
                      <a:pt x="24" y="72"/>
                    </a:lnTo>
                    <a:lnTo>
                      <a:pt x="32" y="74"/>
                    </a:lnTo>
                    <a:lnTo>
                      <a:pt x="38" y="74"/>
                    </a:lnTo>
                    <a:lnTo>
                      <a:pt x="46" y="74"/>
                    </a:lnTo>
                    <a:lnTo>
                      <a:pt x="54" y="72"/>
                    </a:lnTo>
                    <a:lnTo>
                      <a:pt x="54" y="72"/>
                    </a:lnTo>
                    <a:lnTo>
                      <a:pt x="60" y="68"/>
                    </a:lnTo>
                    <a:lnTo>
                      <a:pt x="66" y="62"/>
                    </a:lnTo>
                    <a:lnTo>
                      <a:pt x="70" y="56"/>
                    </a:lnTo>
                    <a:lnTo>
                      <a:pt x="72" y="50"/>
                    </a:lnTo>
                    <a:lnTo>
                      <a:pt x="74" y="44"/>
                    </a:lnTo>
                    <a:lnTo>
                      <a:pt x="76" y="36"/>
                    </a:lnTo>
                    <a:lnTo>
                      <a:pt x="74" y="30"/>
                    </a:lnTo>
                    <a:lnTo>
                      <a:pt x="72" y="22"/>
                    </a:lnTo>
                    <a:lnTo>
                      <a:pt x="72" y="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" name="Freeform 27">
                <a:extLst>
                  <a:ext uri="{FF2B5EF4-FFF2-40B4-BE49-F238E27FC236}">
                    <a16:creationId xmlns:a16="http://schemas.microsoft.com/office/drawing/2014/main" id="{9E58C84A-5C58-5045-8BD6-03AC6CB9F4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0175" y="3367088"/>
                <a:ext cx="120650" cy="117475"/>
              </a:xfrm>
              <a:custGeom>
                <a:avLst/>
                <a:gdLst>
                  <a:gd name="T0" fmla="*/ 22 w 76"/>
                  <a:gd name="T1" fmla="*/ 2 h 74"/>
                  <a:gd name="T2" fmla="*/ 22 w 76"/>
                  <a:gd name="T3" fmla="*/ 2 h 74"/>
                  <a:gd name="T4" fmla="*/ 16 w 76"/>
                  <a:gd name="T5" fmla="*/ 6 h 74"/>
                  <a:gd name="T6" fmla="*/ 10 w 76"/>
                  <a:gd name="T7" fmla="*/ 12 h 74"/>
                  <a:gd name="T8" fmla="*/ 6 w 76"/>
                  <a:gd name="T9" fmla="*/ 18 h 74"/>
                  <a:gd name="T10" fmla="*/ 2 w 76"/>
                  <a:gd name="T11" fmla="*/ 24 h 74"/>
                  <a:gd name="T12" fmla="*/ 0 w 76"/>
                  <a:gd name="T13" fmla="*/ 30 h 74"/>
                  <a:gd name="T14" fmla="*/ 0 w 76"/>
                  <a:gd name="T15" fmla="*/ 38 h 74"/>
                  <a:gd name="T16" fmla="*/ 2 w 76"/>
                  <a:gd name="T17" fmla="*/ 46 h 74"/>
                  <a:gd name="T18" fmla="*/ 4 w 76"/>
                  <a:gd name="T19" fmla="*/ 52 h 74"/>
                  <a:gd name="T20" fmla="*/ 4 w 76"/>
                  <a:gd name="T21" fmla="*/ 52 h 74"/>
                  <a:gd name="T22" fmla="*/ 8 w 76"/>
                  <a:gd name="T23" fmla="*/ 58 h 74"/>
                  <a:gd name="T24" fmla="*/ 12 w 76"/>
                  <a:gd name="T25" fmla="*/ 64 h 74"/>
                  <a:gd name="T26" fmla="*/ 18 w 76"/>
                  <a:gd name="T27" fmla="*/ 68 h 74"/>
                  <a:gd name="T28" fmla="*/ 24 w 76"/>
                  <a:gd name="T29" fmla="*/ 72 h 74"/>
                  <a:gd name="T30" fmla="*/ 32 w 76"/>
                  <a:gd name="T31" fmla="*/ 74 h 74"/>
                  <a:gd name="T32" fmla="*/ 38 w 76"/>
                  <a:gd name="T33" fmla="*/ 74 h 74"/>
                  <a:gd name="T34" fmla="*/ 46 w 76"/>
                  <a:gd name="T35" fmla="*/ 74 h 74"/>
                  <a:gd name="T36" fmla="*/ 52 w 76"/>
                  <a:gd name="T37" fmla="*/ 72 h 74"/>
                  <a:gd name="T38" fmla="*/ 52 w 76"/>
                  <a:gd name="T39" fmla="*/ 72 h 74"/>
                  <a:gd name="T40" fmla="*/ 60 w 76"/>
                  <a:gd name="T41" fmla="*/ 68 h 74"/>
                  <a:gd name="T42" fmla="*/ 64 w 76"/>
                  <a:gd name="T43" fmla="*/ 62 h 74"/>
                  <a:gd name="T44" fmla="*/ 70 w 76"/>
                  <a:gd name="T45" fmla="*/ 58 h 74"/>
                  <a:gd name="T46" fmla="*/ 72 w 76"/>
                  <a:gd name="T47" fmla="*/ 50 h 74"/>
                  <a:gd name="T48" fmla="*/ 74 w 76"/>
                  <a:gd name="T49" fmla="*/ 44 h 74"/>
                  <a:gd name="T50" fmla="*/ 76 w 76"/>
                  <a:gd name="T51" fmla="*/ 36 h 74"/>
                  <a:gd name="T52" fmla="*/ 74 w 76"/>
                  <a:gd name="T53" fmla="*/ 30 h 74"/>
                  <a:gd name="T54" fmla="*/ 72 w 76"/>
                  <a:gd name="T55" fmla="*/ 22 h 74"/>
                  <a:gd name="T56" fmla="*/ 72 w 76"/>
                  <a:gd name="T57" fmla="*/ 22 h 74"/>
                  <a:gd name="T58" fmla="*/ 68 w 76"/>
                  <a:gd name="T59" fmla="*/ 16 h 74"/>
                  <a:gd name="T60" fmla="*/ 64 w 76"/>
                  <a:gd name="T61" fmla="*/ 10 h 74"/>
                  <a:gd name="T62" fmla="*/ 58 w 76"/>
                  <a:gd name="T63" fmla="*/ 6 h 74"/>
                  <a:gd name="T64" fmla="*/ 52 w 76"/>
                  <a:gd name="T65" fmla="*/ 2 h 74"/>
                  <a:gd name="T66" fmla="*/ 44 w 76"/>
                  <a:gd name="T67" fmla="*/ 0 h 74"/>
                  <a:gd name="T68" fmla="*/ 36 w 76"/>
                  <a:gd name="T69" fmla="*/ 0 h 74"/>
                  <a:gd name="T70" fmla="*/ 30 w 76"/>
                  <a:gd name="T71" fmla="*/ 0 h 74"/>
                  <a:gd name="T72" fmla="*/ 22 w 76"/>
                  <a:gd name="T73" fmla="*/ 2 h 74"/>
                  <a:gd name="T74" fmla="*/ 22 w 76"/>
                  <a:gd name="T75" fmla="*/ 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6" h="74">
                    <a:moveTo>
                      <a:pt x="22" y="2"/>
                    </a:moveTo>
                    <a:lnTo>
                      <a:pt x="22" y="2"/>
                    </a:lnTo>
                    <a:lnTo>
                      <a:pt x="16" y="6"/>
                    </a:lnTo>
                    <a:lnTo>
                      <a:pt x="10" y="12"/>
                    </a:lnTo>
                    <a:lnTo>
                      <a:pt x="6" y="18"/>
                    </a:lnTo>
                    <a:lnTo>
                      <a:pt x="2" y="24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2" y="46"/>
                    </a:lnTo>
                    <a:lnTo>
                      <a:pt x="4" y="52"/>
                    </a:lnTo>
                    <a:lnTo>
                      <a:pt x="4" y="52"/>
                    </a:lnTo>
                    <a:lnTo>
                      <a:pt x="8" y="58"/>
                    </a:lnTo>
                    <a:lnTo>
                      <a:pt x="12" y="64"/>
                    </a:lnTo>
                    <a:lnTo>
                      <a:pt x="18" y="68"/>
                    </a:lnTo>
                    <a:lnTo>
                      <a:pt x="24" y="72"/>
                    </a:lnTo>
                    <a:lnTo>
                      <a:pt x="32" y="74"/>
                    </a:lnTo>
                    <a:lnTo>
                      <a:pt x="38" y="74"/>
                    </a:lnTo>
                    <a:lnTo>
                      <a:pt x="46" y="74"/>
                    </a:lnTo>
                    <a:lnTo>
                      <a:pt x="52" y="72"/>
                    </a:lnTo>
                    <a:lnTo>
                      <a:pt x="52" y="72"/>
                    </a:lnTo>
                    <a:lnTo>
                      <a:pt x="60" y="68"/>
                    </a:lnTo>
                    <a:lnTo>
                      <a:pt x="64" y="62"/>
                    </a:lnTo>
                    <a:lnTo>
                      <a:pt x="70" y="58"/>
                    </a:lnTo>
                    <a:lnTo>
                      <a:pt x="72" y="50"/>
                    </a:lnTo>
                    <a:lnTo>
                      <a:pt x="74" y="44"/>
                    </a:lnTo>
                    <a:lnTo>
                      <a:pt x="76" y="36"/>
                    </a:lnTo>
                    <a:lnTo>
                      <a:pt x="74" y="30"/>
                    </a:lnTo>
                    <a:lnTo>
                      <a:pt x="72" y="22"/>
                    </a:lnTo>
                    <a:lnTo>
                      <a:pt x="72" y="22"/>
                    </a:lnTo>
                    <a:lnTo>
                      <a:pt x="68" y="16"/>
                    </a:lnTo>
                    <a:lnTo>
                      <a:pt x="64" y="10"/>
                    </a:lnTo>
                    <a:lnTo>
                      <a:pt x="58" y="6"/>
                    </a:lnTo>
                    <a:lnTo>
                      <a:pt x="52" y="2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2" y="2"/>
                    </a:lnTo>
                    <a:lnTo>
                      <a:pt x="22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" name="Freeform 28">
                <a:extLst>
                  <a:ext uri="{FF2B5EF4-FFF2-40B4-BE49-F238E27FC236}">
                    <a16:creationId xmlns:a16="http://schemas.microsoft.com/office/drawing/2014/main" id="{AD1328BD-4B43-7140-89CF-BE0466C3AF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2575" y="3003551"/>
                <a:ext cx="117475" cy="120650"/>
              </a:xfrm>
              <a:custGeom>
                <a:avLst/>
                <a:gdLst>
                  <a:gd name="T0" fmla="*/ 52 w 74"/>
                  <a:gd name="T1" fmla="*/ 4 h 76"/>
                  <a:gd name="T2" fmla="*/ 52 w 74"/>
                  <a:gd name="T3" fmla="*/ 4 h 76"/>
                  <a:gd name="T4" fmla="*/ 44 w 74"/>
                  <a:gd name="T5" fmla="*/ 2 h 76"/>
                  <a:gd name="T6" fmla="*/ 36 w 74"/>
                  <a:gd name="T7" fmla="*/ 0 h 76"/>
                  <a:gd name="T8" fmla="*/ 30 w 74"/>
                  <a:gd name="T9" fmla="*/ 2 h 76"/>
                  <a:gd name="T10" fmla="*/ 22 w 74"/>
                  <a:gd name="T11" fmla="*/ 4 h 76"/>
                  <a:gd name="T12" fmla="*/ 16 w 74"/>
                  <a:gd name="T13" fmla="*/ 8 h 76"/>
                  <a:gd name="T14" fmla="*/ 10 w 74"/>
                  <a:gd name="T15" fmla="*/ 12 h 76"/>
                  <a:gd name="T16" fmla="*/ 6 w 74"/>
                  <a:gd name="T17" fmla="*/ 18 h 76"/>
                  <a:gd name="T18" fmla="*/ 2 w 74"/>
                  <a:gd name="T19" fmla="*/ 24 h 76"/>
                  <a:gd name="T20" fmla="*/ 2 w 74"/>
                  <a:gd name="T21" fmla="*/ 24 h 76"/>
                  <a:gd name="T22" fmla="*/ 0 w 74"/>
                  <a:gd name="T23" fmla="*/ 32 h 76"/>
                  <a:gd name="T24" fmla="*/ 0 w 74"/>
                  <a:gd name="T25" fmla="*/ 40 h 76"/>
                  <a:gd name="T26" fmla="*/ 0 w 74"/>
                  <a:gd name="T27" fmla="*/ 46 h 76"/>
                  <a:gd name="T28" fmla="*/ 4 w 74"/>
                  <a:gd name="T29" fmla="*/ 54 h 76"/>
                  <a:gd name="T30" fmla="*/ 6 w 74"/>
                  <a:gd name="T31" fmla="*/ 60 h 76"/>
                  <a:gd name="T32" fmla="*/ 12 w 74"/>
                  <a:gd name="T33" fmla="*/ 64 h 76"/>
                  <a:gd name="T34" fmla="*/ 18 w 74"/>
                  <a:gd name="T35" fmla="*/ 70 h 76"/>
                  <a:gd name="T36" fmla="*/ 24 w 74"/>
                  <a:gd name="T37" fmla="*/ 72 h 76"/>
                  <a:gd name="T38" fmla="*/ 24 w 74"/>
                  <a:gd name="T39" fmla="*/ 72 h 76"/>
                  <a:gd name="T40" fmla="*/ 32 w 74"/>
                  <a:gd name="T41" fmla="*/ 74 h 76"/>
                  <a:gd name="T42" fmla="*/ 38 w 74"/>
                  <a:gd name="T43" fmla="*/ 76 h 76"/>
                  <a:gd name="T44" fmla="*/ 46 w 74"/>
                  <a:gd name="T45" fmla="*/ 74 h 76"/>
                  <a:gd name="T46" fmla="*/ 52 w 74"/>
                  <a:gd name="T47" fmla="*/ 72 h 76"/>
                  <a:gd name="T48" fmla="*/ 58 w 74"/>
                  <a:gd name="T49" fmla="*/ 68 h 76"/>
                  <a:gd name="T50" fmla="*/ 64 w 74"/>
                  <a:gd name="T51" fmla="*/ 64 h 76"/>
                  <a:gd name="T52" fmla="*/ 70 w 74"/>
                  <a:gd name="T53" fmla="*/ 58 h 76"/>
                  <a:gd name="T54" fmla="*/ 72 w 74"/>
                  <a:gd name="T55" fmla="*/ 52 h 76"/>
                  <a:gd name="T56" fmla="*/ 72 w 74"/>
                  <a:gd name="T57" fmla="*/ 52 h 76"/>
                  <a:gd name="T58" fmla="*/ 74 w 74"/>
                  <a:gd name="T59" fmla="*/ 44 h 76"/>
                  <a:gd name="T60" fmla="*/ 74 w 74"/>
                  <a:gd name="T61" fmla="*/ 36 h 76"/>
                  <a:gd name="T62" fmla="*/ 74 w 74"/>
                  <a:gd name="T63" fmla="*/ 30 h 76"/>
                  <a:gd name="T64" fmla="*/ 72 w 74"/>
                  <a:gd name="T65" fmla="*/ 22 h 76"/>
                  <a:gd name="T66" fmla="*/ 68 w 74"/>
                  <a:gd name="T67" fmla="*/ 16 h 76"/>
                  <a:gd name="T68" fmla="*/ 64 w 74"/>
                  <a:gd name="T69" fmla="*/ 12 h 76"/>
                  <a:gd name="T70" fmla="*/ 58 w 74"/>
                  <a:gd name="T71" fmla="*/ 6 h 76"/>
                  <a:gd name="T72" fmla="*/ 52 w 74"/>
                  <a:gd name="T73" fmla="*/ 4 h 76"/>
                  <a:gd name="T74" fmla="*/ 52 w 74"/>
                  <a:gd name="T75" fmla="*/ 4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4" h="76">
                    <a:moveTo>
                      <a:pt x="52" y="4"/>
                    </a:moveTo>
                    <a:lnTo>
                      <a:pt x="52" y="4"/>
                    </a:lnTo>
                    <a:lnTo>
                      <a:pt x="44" y="2"/>
                    </a:lnTo>
                    <a:lnTo>
                      <a:pt x="36" y="0"/>
                    </a:lnTo>
                    <a:lnTo>
                      <a:pt x="30" y="2"/>
                    </a:lnTo>
                    <a:lnTo>
                      <a:pt x="22" y="4"/>
                    </a:lnTo>
                    <a:lnTo>
                      <a:pt x="16" y="8"/>
                    </a:lnTo>
                    <a:lnTo>
                      <a:pt x="10" y="12"/>
                    </a:lnTo>
                    <a:lnTo>
                      <a:pt x="6" y="18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4" y="54"/>
                    </a:lnTo>
                    <a:lnTo>
                      <a:pt x="6" y="60"/>
                    </a:lnTo>
                    <a:lnTo>
                      <a:pt x="12" y="64"/>
                    </a:lnTo>
                    <a:lnTo>
                      <a:pt x="18" y="70"/>
                    </a:lnTo>
                    <a:lnTo>
                      <a:pt x="24" y="72"/>
                    </a:lnTo>
                    <a:lnTo>
                      <a:pt x="24" y="72"/>
                    </a:lnTo>
                    <a:lnTo>
                      <a:pt x="32" y="74"/>
                    </a:lnTo>
                    <a:lnTo>
                      <a:pt x="38" y="76"/>
                    </a:lnTo>
                    <a:lnTo>
                      <a:pt x="46" y="74"/>
                    </a:lnTo>
                    <a:lnTo>
                      <a:pt x="52" y="72"/>
                    </a:lnTo>
                    <a:lnTo>
                      <a:pt x="58" y="68"/>
                    </a:lnTo>
                    <a:lnTo>
                      <a:pt x="64" y="64"/>
                    </a:lnTo>
                    <a:lnTo>
                      <a:pt x="70" y="58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4" y="44"/>
                    </a:lnTo>
                    <a:lnTo>
                      <a:pt x="74" y="36"/>
                    </a:lnTo>
                    <a:lnTo>
                      <a:pt x="74" y="30"/>
                    </a:lnTo>
                    <a:lnTo>
                      <a:pt x="72" y="22"/>
                    </a:lnTo>
                    <a:lnTo>
                      <a:pt x="68" y="16"/>
                    </a:lnTo>
                    <a:lnTo>
                      <a:pt x="64" y="12"/>
                    </a:lnTo>
                    <a:lnTo>
                      <a:pt x="58" y="6"/>
                    </a:lnTo>
                    <a:lnTo>
                      <a:pt x="52" y="4"/>
                    </a:lnTo>
                    <a:lnTo>
                      <a:pt x="52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" name="Freeform 29">
                <a:extLst>
                  <a:ext uri="{FF2B5EF4-FFF2-40B4-BE49-F238E27FC236}">
                    <a16:creationId xmlns:a16="http://schemas.microsoft.com/office/drawing/2014/main" id="{DC12A83B-E19E-D542-B16B-218751F18B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0550" y="3348038"/>
                <a:ext cx="215900" cy="196850"/>
              </a:xfrm>
              <a:custGeom>
                <a:avLst/>
                <a:gdLst>
                  <a:gd name="T0" fmla="*/ 68 w 136"/>
                  <a:gd name="T1" fmla="*/ 124 h 124"/>
                  <a:gd name="T2" fmla="*/ 58 w 136"/>
                  <a:gd name="T3" fmla="*/ 116 h 124"/>
                  <a:gd name="T4" fmla="*/ 58 w 136"/>
                  <a:gd name="T5" fmla="*/ 116 h 124"/>
                  <a:gd name="T6" fmla="*/ 34 w 136"/>
                  <a:gd name="T7" fmla="*/ 94 h 124"/>
                  <a:gd name="T8" fmla="*/ 16 w 136"/>
                  <a:gd name="T9" fmla="*/ 74 h 124"/>
                  <a:gd name="T10" fmla="*/ 10 w 136"/>
                  <a:gd name="T11" fmla="*/ 66 h 124"/>
                  <a:gd name="T12" fmla="*/ 4 w 136"/>
                  <a:gd name="T13" fmla="*/ 56 h 124"/>
                  <a:gd name="T14" fmla="*/ 2 w 136"/>
                  <a:gd name="T15" fmla="*/ 46 h 124"/>
                  <a:gd name="T16" fmla="*/ 0 w 136"/>
                  <a:gd name="T17" fmla="*/ 38 h 124"/>
                  <a:gd name="T18" fmla="*/ 0 w 136"/>
                  <a:gd name="T19" fmla="*/ 38 h 124"/>
                  <a:gd name="T20" fmla="*/ 2 w 136"/>
                  <a:gd name="T21" fmla="*/ 30 h 124"/>
                  <a:gd name="T22" fmla="*/ 4 w 136"/>
                  <a:gd name="T23" fmla="*/ 22 h 124"/>
                  <a:gd name="T24" fmla="*/ 6 w 136"/>
                  <a:gd name="T25" fmla="*/ 16 h 124"/>
                  <a:gd name="T26" fmla="*/ 12 w 136"/>
                  <a:gd name="T27" fmla="*/ 12 h 124"/>
                  <a:gd name="T28" fmla="*/ 16 w 136"/>
                  <a:gd name="T29" fmla="*/ 6 h 124"/>
                  <a:gd name="T30" fmla="*/ 22 w 136"/>
                  <a:gd name="T31" fmla="*/ 4 h 124"/>
                  <a:gd name="T32" fmla="*/ 30 w 136"/>
                  <a:gd name="T33" fmla="*/ 2 h 124"/>
                  <a:gd name="T34" fmla="*/ 38 w 136"/>
                  <a:gd name="T35" fmla="*/ 0 h 124"/>
                  <a:gd name="T36" fmla="*/ 38 w 136"/>
                  <a:gd name="T37" fmla="*/ 0 h 124"/>
                  <a:gd name="T38" fmla="*/ 46 w 136"/>
                  <a:gd name="T39" fmla="*/ 2 h 124"/>
                  <a:gd name="T40" fmla="*/ 54 w 136"/>
                  <a:gd name="T41" fmla="*/ 4 h 124"/>
                  <a:gd name="T42" fmla="*/ 62 w 136"/>
                  <a:gd name="T43" fmla="*/ 8 h 124"/>
                  <a:gd name="T44" fmla="*/ 68 w 136"/>
                  <a:gd name="T45" fmla="*/ 14 h 124"/>
                  <a:gd name="T46" fmla="*/ 68 w 136"/>
                  <a:gd name="T47" fmla="*/ 14 h 124"/>
                  <a:gd name="T48" fmla="*/ 74 w 136"/>
                  <a:gd name="T49" fmla="*/ 8 h 124"/>
                  <a:gd name="T50" fmla="*/ 82 w 136"/>
                  <a:gd name="T51" fmla="*/ 4 h 124"/>
                  <a:gd name="T52" fmla="*/ 90 w 136"/>
                  <a:gd name="T53" fmla="*/ 2 h 124"/>
                  <a:gd name="T54" fmla="*/ 98 w 136"/>
                  <a:gd name="T55" fmla="*/ 0 h 124"/>
                  <a:gd name="T56" fmla="*/ 98 w 136"/>
                  <a:gd name="T57" fmla="*/ 0 h 124"/>
                  <a:gd name="T58" fmla="*/ 106 w 136"/>
                  <a:gd name="T59" fmla="*/ 2 h 124"/>
                  <a:gd name="T60" fmla="*/ 112 w 136"/>
                  <a:gd name="T61" fmla="*/ 4 h 124"/>
                  <a:gd name="T62" fmla="*/ 120 w 136"/>
                  <a:gd name="T63" fmla="*/ 6 h 124"/>
                  <a:gd name="T64" fmla="*/ 124 w 136"/>
                  <a:gd name="T65" fmla="*/ 12 h 124"/>
                  <a:gd name="T66" fmla="*/ 130 w 136"/>
                  <a:gd name="T67" fmla="*/ 16 h 124"/>
                  <a:gd name="T68" fmla="*/ 132 w 136"/>
                  <a:gd name="T69" fmla="*/ 22 h 124"/>
                  <a:gd name="T70" fmla="*/ 134 w 136"/>
                  <a:gd name="T71" fmla="*/ 30 h 124"/>
                  <a:gd name="T72" fmla="*/ 136 w 136"/>
                  <a:gd name="T73" fmla="*/ 38 h 124"/>
                  <a:gd name="T74" fmla="*/ 136 w 136"/>
                  <a:gd name="T75" fmla="*/ 38 h 124"/>
                  <a:gd name="T76" fmla="*/ 134 w 136"/>
                  <a:gd name="T77" fmla="*/ 46 h 124"/>
                  <a:gd name="T78" fmla="*/ 132 w 136"/>
                  <a:gd name="T79" fmla="*/ 56 h 124"/>
                  <a:gd name="T80" fmla="*/ 126 w 136"/>
                  <a:gd name="T81" fmla="*/ 66 h 124"/>
                  <a:gd name="T82" fmla="*/ 120 w 136"/>
                  <a:gd name="T83" fmla="*/ 74 h 124"/>
                  <a:gd name="T84" fmla="*/ 102 w 136"/>
                  <a:gd name="T85" fmla="*/ 94 h 124"/>
                  <a:gd name="T86" fmla="*/ 78 w 136"/>
                  <a:gd name="T87" fmla="*/ 116 h 124"/>
                  <a:gd name="T88" fmla="*/ 68 w 136"/>
                  <a:gd name="T89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36" h="124">
                    <a:moveTo>
                      <a:pt x="68" y="124"/>
                    </a:moveTo>
                    <a:lnTo>
                      <a:pt x="58" y="116"/>
                    </a:lnTo>
                    <a:lnTo>
                      <a:pt x="58" y="116"/>
                    </a:lnTo>
                    <a:lnTo>
                      <a:pt x="34" y="94"/>
                    </a:lnTo>
                    <a:lnTo>
                      <a:pt x="16" y="74"/>
                    </a:lnTo>
                    <a:lnTo>
                      <a:pt x="10" y="66"/>
                    </a:lnTo>
                    <a:lnTo>
                      <a:pt x="4" y="56"/>
                    </a:lnTo>
                    <a:lnTo>
                      <a:pt x="2" y="46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2" y="30"/>
                    </a:lnTo>
                    <a:lnTo>
                      <a:pt x="4" y="22"/>
                    </a:lnTo>
                    <a:lnTo>
                      <a:pt x="6" y="16"/>
                    </a:lnTo>
                    <a:lnTo>
                      <a:pt x="12" y="12"/>
                    </a:lnTo>
                    <a:lnTo>
                      <a:pt x="16" y="6"/>
                    </a:lnTo>
                    <a:lnTo>
                      <a:pt x="22" y="4"/>
                    </a:lnTo>
                    <a:lnTo>
                      <a:pt x="30" y="2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46" y="2"/>
                    </a:lnTo>
                    <a:lnTo>
                      <a:pt x="54" y="4"/>
                    </a:lnTo>
                    <a:lnTo>
                      <a:pt x="62" y="8"/>
                    </a:lnTo>
                    <a:lnTo>
                      <a:pt x="68" y="14"/>
                    </a:lnTo>
                    <a:lnTo>
                      <a:pt x="68" y="14"/>
                    </a:lnTo>
                    <a:lnTo>
                      <a:pt x="74" y="8"/>
                    </a:lnTo>
                    <a:lnTo>
                      <a:pt x="82" y="4"/>
                    </a:lnTo>
                    <a:lnTo>
                      <a:pt x="90" y="2"/>
                    </a:lnTo>
                    <a:lnTo>
                      <a:pt x="98" y="0"/>
                    </a:lnTo>
                    <a:lnTo>
                      <a:pt x="98" y="0"/>
                    </a:lnTo>
                    <a:lnTo>
                      <a:pt x="106" y="2"/>
                    </a:lnTo>
                    <a:lnTo>
                      <a:pt x="112" y="4"/>
                    </a:lnTo>
                    <a:lnTo>
                      <a:pt x="120" y="6"/>
                    </a:lnTo>
                    <a:lnTo>
                      <a:pt x="124" y="12"/>
                    </a:lnTo>
                    <a:lnTo>
                      <a:pt x="130" y="16"/>
                    </a:lnTo>
                    <a:lnTo>
                      <a:pt x="132" y="22"/>
                    </a:lnTo>
                    <a:lnTo>
                      <a:pt x="134" y="30"/>
                    </a:lnTo>
                    <a:lnTo>
                      <a:pt x="136" y="38"/>
                    </a:lnTo>
                    <a:lnTo>
                      <a:pt x="136" y="38"/>
                    </a:lnTo>
                    <a:lnTo>
                      <a:pt x="134" y="46"/>
                    </a:lnTo>
                    <a:lnTo>
                      <a:pt x="132" y="56"/>
                    </a:lnTo>
                    <a:lnTo>
                      <a:pt x="126" y="66"/>
                    </a:lnTo>
                    <a:lnTo>
                      <a:pt x="120" y="74"/>
                    </a:lnTo>
                    <a:lnTo>
                      <a:pt x="102" y="94"/>
                    </a:lnTo>
                    <a:lnTo>
                      <a:pt x="78" y="116"/>
                    </a:lnTo>
                    <a:lnTo>
                      <a:pt x="68" y="1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" name="Freeform 30">
                <a:extLst>
                  <a:ext uri="{FF2B5EF4-FFF2-40B4-BE49-F238E27FC236}">
                    <a16:creationId xmlns:a16="http://schemas.microsoft.com/office/drawing/2014/main" id="{01358FC2-4AE6-EF42-87ED-4FF2168D5C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0550" y="3348038"/>
                <a:ext cx="215900" cy="196850"/>
              </a:xfrm>
              <a:custGeom>
                <a:avLst/>
                <a:gdLst>
                  <a:gd name="T0" fmla="*/ 68 w 136"/>
                  <a:gd name="T1" fmla="*/ 124 h 124"/>
                  <a:gd name="T2" fmla="*/ 58 w 136"/>
                  <a:gd name="T3" fmla="*/ 116 h 124"/>
                  <a:gd name="T4" fmla="*/ 58 w 136"/>
                  <a:gd name="T5" fmla="*/ 116 h 124"/>
                  <a:gd name="T6" fmla="*/ 34 w 136"/>
                  <a:gd name="T7" fmla="*/ 94 h 124"/>
                  <a:gd name="T8" fmla="*/ 16 w 136"/>
                  <a:gd name="T9" fmla="*/ 74 h 124"/>
                  <a:gd name="T10" fmla="*/ 10 w 136"/>
                  <a:gd name="T11" fmla="*/ 66 h 124"/>
                  <a:gd name="T12" fmla="*/ 4 w 136"/>
                  <a:gd name="T13" fmla="*/ 56 h 124"/>
                  <a:gd name="T14" fmla="*/ 2 w 136"/>
                  <a:gd name="T15" fmla="*/ 46 h 124"/>
                  <a:gd name="T16" fmla="*/ 0 w 136"/>
                  <a:gd name="T17" fmla="*/ 38 h 124"/>
                  <a:gd name="T18" fmla="*/ 0 w 136"/>
                  <a:gd name="T19" fmla="*/ 38 h 124"/>
                  <a:gd name="T20" fmla="*/ 2 w 136"/>
                  <a:gd name="T21" fmla="*/ 30 h 124"/>
                  <a:gd name="T22" fmla="*/ 4 w 136"/>
                  <a:gd name="T23" fmla="*/ 22 h 124"/>
                  <a:gd name="T24" fmla="*/ 6 w 136"/>
                  <a:gd name="T25" fmla="*/ 16 h 124"/>
                  <a:gd name="T26" fmla="*/ 12 w 136"/>
                  <a:gd name="T27" fmla="*/ 12 h 124"/>
                  <a:gd name="T28" fmla="*/ 16 w 136"/>
                  <a:gd name="T29" fmla="*/ 6 h 124"/>
                  <a:gd name="T30" fmla="*/ 22 w 136"/>
                  <a:gd name="T31" fmla="*/ 4 h 124"/>
                  <a:gd name="T32" fmla="*/ 30 w 136"/>
                  <a:gd name="T33" fmla="*/ 2 h 124"/>
                  <a:gd name="T34" fmla="*/ 38 w 136"/>
                  <a:gd name="T35" fmla="*/ 0 h 124"/>
                  <a:gd name="T36" fmla="*/ 38 w 136"/>
                  <a:gd name="T37" fmla="*/ 0 h 124"/>
                  <a:gd name="T38" fmla="*/ 46 w 136"/>
                  <a:gd name="T39" fmla="*/ 2 h 124"/>
                  <a:gd name="T40" fmla="*/ 54 w 136"/>
                  <a:gd name="T41" fmla="*/ 4 h 124"/>
                  <a:gd name="T42" fmla="*/ 62 w 136"/>
                  <a:gd name="T43" fmla="*/ 8 h 124"/>
                  <a:gd name="T44" fmla="*/ 68 w 136"/>
                  <a:gd name="T45" fmla="*/ 14 h 124"/>
                  <a:gd name="T46" fmla="*/ 68 w 136"/>
                  <a:gd name="T47" fmla="*/ 14 h 124"/>
                  <a:gd name="T48" fmla="*/ 74 w 136"/>
                  <a:gd name="T49" fmla="*/ 8 h 124"/>
                  <a:gd name="T50" fmla="*/ 82 w 136"/>
                  <a:gd name="T51" fmla="*/ 4 h 124"/>
                  <a:gd name="T52" fmla="*/ 90 w 136"/>
                  <a:gd name="T53" fmla="*/ 2 h 124"/>
                  <a:gd name="T54" fmla="*/ 98 w 136"/>
                  <a:gd name="T55" fmla="*/ 0 h 124"/>
                  <a:gd name="T56" fmla="*/ 98 w 136"/>
                  <a:gd name="T57" fmla="*/ 0 h 124"/>
                  <a:gd name="T58" fmla="*/ 106 w 136"/>
                  <a:gd name="T59" fmla="*/ 2 h 124"/>
                  <a:gd name="T60" fmla="*/ 112 w 136"/>
                  <a:gd name="T61" fmla="*/ 4 h 124"/>
                  <a:gd name="T62" fmla="*/ 120 w 136"/>
                  <a:gd name="T63" fmla="*/ 6 h 124"/>
                  <a:gd name="T64" fmla="*/ 124 w 136"/>
                  <a:gd name="T65" fmla="*/ 12 h 124"/>
                  <a:gd name="T66" fmla="*/ 130 w 136"/>
                  <a:gd name="T67" fmla="*/ 16 h 124"/>
                  <a:gd name="T68" fmla="*/ 132 w 136"/>
                  <a:gd name="T69" fmla="*/ 22 h 124"/>
                  <a:gd name="T70" fmla="*/ 134 w 136"/>
                  <a:gd name="T71" fmla="*/ 30 h 124"/>
                  <a:gd name="T72" fmla="*/ 136 w 136"/>
                  <a:gd name="T73" fmla="*/ 38 h 124"/>
                  <a:gd name="T74" fmla="*/ 136 w 136"/>
                  <a:gd name="T75" fmla="*/ 38 h 124"/>
                  <a:gd name="T76" fmla="*/ 134 w 136"/>
                  <a:gd name="T77" fmla="*/ 46 h 124"/>
                  <a:gd name="T78" fmla="*/ 132 w 136"/>
                  <a:gd name="T79" fmla="*/ 56 h 124"/>
                  <a:gd name="T80" fmla="*/ 126 w 136"/>
                  <a:gd name="T81" fmla="*/ 66 h 124"/>
                  <a:gd name="T82" fmla="*/ 120 w 136"/>
                  <a:gd name="T83" fmla="*/ 74 h 124"/>
                  <a:gd name="T84" fmla="*/ 102 w 136"/>
                  <a:gd name="T85" fmla="*/ 94 h 124"/>
                  <a:gd name="T86" fmla="*/ 78 w 136"/>
                  <a:gd name="T87" fmla="*/ 116 h 124"/>
                  <a:gd name="T88" fmla="*/ 68 w 136"/>
                  <a:gd name="T89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36" h="124">
                    <a:moveTo>
                      <a:pt x="68" y="124"/>
                    </a:moveTo>
                    <a:lnTo>
                      <a:pt x="58" y="116"/>
                    </a:lnTo>
                    <a:lnTo>
                      <a:pt x="58" y="116"/>
                    </a:lnTo>
                    <a:lnTo>
                      <a:pt x="34" y="94"/>
                    </a:lnTo>
                    <a:lnTo>
                      <a:pt x="16" y="74"/>
                    </a:lnTo>
                    <a:lnTo>
                      <a:pt x="10" y="66"/>
                    </a:lnTo>
                    <a:lnTo>
                      <a:pt x="4" y="56"/>
                    </a:lnTo>
                    <a:lnTo>
                      <a:pt x="2" y="46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2" y="30"/>
                    </a:lnTo>
                    <a:lnTo>
                      <a:pt x="4" y="22"/>
                    </a:lnTo>
                    <a:lnTo>
                      <a:pt x="6" y="16"/>
                    </a:lnTo>
                    <a:lnTo>
                      <a:pt x="12" y="12"/>
                    </a:lnTo>
                    <a:lnTo>
                      <a:pt x="16" y="6"/>
                    </a:lnTo>
                    <a:lnTo>
                      <a:pt x="22" y="4"/>
                    </a:lnTo>
                    <a:lnTo>
                      <a:pt x="30" y="2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46" y="2"/>
                    </a:lnTo>
                    <a:lnTo>
                      <a:pt x="54" y="4"/>
                    </a:lnTo>
                    <a:lnTo>
                      <a:pt x="62" y="8"/>
                    </a:lnTo>
                    <a:lnTo>
                      <a:pt x="68" y="14"/>
                    </a:lnTo>
                    <a:lnTo>
                      <a:pt x="68" y="14"/>
                    </a:lnTo>
                    <a:lnTo>
                      <a:pt x="74" y="8"/>
                    </a:lnTo>
                    <a:lnTo>
                      <a:pt x="82" y="4"/>
                    </a:lnTo>
                    <a:lnTo>
                      <a:pt x="90" y="2"/>
                    </a:lnTo>
                    <a:lnTo>
                      <a:pt x="98" y="0"/>
                    </a:lnTo>
                    <a:lnTo>
                      <a:pt x="98" y="0"/>
                    </a:lnTo>
                    <a:lnTo>
                      <a:pt x="106" y="2"/>
                    </a:lnTo>
                    <a:lnTo>
                      <a:pt x="112" y="4"/>
                    </a:lnTo>
                    <a:lnTo>
                      <a:pt x="120" y="6"/>
                    </a:lnTo>
                    <a:lnTo>
                      <a:pt x="124" y="12"/>
                    </a:lnTo>
                    <a:lnTo>
                      <a:pt x="130" y="16"/>
                    </a:lnTo>
                    <a:lnTo>
                      <a:pt x="132" y="22"/>
                    </a:lnTo>
                    <a:lnTo>
                      <a:pt x="134" y="30"/>
                    </a:lnTo>
                    <a:lnTo>
                      <a:pt x="136" y="38"/>
                    </a:lnTo>
                    <a:lnTo>
                      <a:pt x="136" y="38"/>
                    </a:lnTo>
                    <a:lnTo>
                      <a:pt x="134" y="46"/>
                    </a:lnTo>
                    <a:lnTo>
                      <a:pt x="132" y="56"/>
                    </a:lnTo>
                    <a:lnTo>
                      <a:pt x="126" y="66"/>
                    </a:lnTo>
                    <a:lnTo>
                      <a:pt x="120" y="74"/>
                    </a:lnTo>
                    <a:lnTo>
                      <a:pt x="102" y="94"/>
                    </a:lnTo>
                    <a:lnTo>
                      <a:pt x="78" y="116"/>
                    </a:lnTo>
                    <a:lnTo>
                      <a:pt x="68" y="124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D2980684-C37D-0048-A686-C1C00B3AC3A1}"/>
                </a:ext>
              </a:extLst>
            </p:cNvPr>
            <p:cNvGrpSpPr/>
            <p:nvPr/>
          </p:nvGrpSpPr>
          <p:grpSpPr>
            <a:xfrm>
              <a:off x="3925888" y="1026721"/>
              <a:ext cx="5595937" cy="933451"/>
              <a:chOff x="3925888" y="2995613"/>
              <a:chExt cx="5595937" cy="933451"/>
            </a:xfrm>
            <a:grpFill/>
          </p:grpSpPr>
          <p:sp>
            <p:nvSpPr>
              <p:cNvPr id="67" name="Freeform 31">
                <a:extLst>
                  <a:ext uri="{FF2B5EF4-FFF2-40B4-BE49-F238E27FC236}">
                    <a16:creationId xmlns:a16="http://schemas.microsoft.com/office/drawing/2014/main" id="{74FE2148-7B3F-F24D-850F-9E2B2E30F5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7800" y="3743326"/>
                <a:ext cx="168275" cy="141288"/>
              </a:xfrm>
              <a:custGeom>
                <a:avLst/>
                <a:gdLst>
                  <a:gd name="T0" fmla="*/ 22 w 106"/>
                  <a:gd name="T1" fmla="*/ 89 h 89"/>
                  <a:gd name="T2" fmla="*/ 0 w 106"/>
                  <a:gd name="T3" fmla="*/ 0 h 89"/>
                  <a:gd name="T4" fmla="*/ 12 w 106"/>
                  <a:gd name="T5" fmla="*/ 0 h 89"/>
                  <a:gd name="T6" fmla="*/ 22 w 106"/>
                  <a:gd name="T7" fmla="*/ 46 h 89"/>
                  <a:gd name="T8" fmla="*/ 22 w 106"/>
                  <a:gd name="T9" fmla="*/ 46 h 89"/>
                  <a:gd name="T10" fmla="*/ 28 w 106"/>
                  <a:gd name="T11" fmla="*/ 77 h 89"/>
                  <a:gd name="T12" fmla="*/ 28 w 106"/>
                  <a:gd name="T13" fmla="*/ 77 h 89"/>
                  <a:gd name="T14" fmla="*/ 28 w 106"/>
                  <a:gd name="T15" fmla="*/ 77 h 89"/>
                  <a:gd name="T16" fmla="*/ 36 w 106"/>
                  <a:gd name="T17" fmla="*/ 46 h 89"/>
                  <a:gd name="T18" fmla="*/ 48 w 106"/>
                  <a:gd name="T19" fmla="*/ 0 h 89"/>
                  <a:gd name="T20" fmla="*/ 60 w 106"/>
                  <a:gd name="T21" fmla="*/ 0 h 89"/>
                  <a:gd name="T22" fmla="*/ 70 w 106"/>
                  <a:gd name="T23" fmla="*/ 46 h 89"/>
                  <a:gd name="T24" fmla="*/ 70 w 106"/>
                  <a:gd name="T25" fmla="*/ 46 h 89"/>
                  <a:gd name="T26" fmla="*/ 76 w 106"/>
                  <a:gd name="T27" fmla="*/ 77 h 89"/>
                  <a:gd name="T28" fmla="*/ 76 w 106"/>
                  <a:gd name="T29" fmla="*/ 77 h 89"/>
                  <a:gd name="T30" fmla="*/ 76 w 106"/>
                  <a:gd name="T31" fmla="*/ 77 h 89"/>
                  <a:gd name="T32" fmla="*/ 84 w 106"/>
                  <a:gd name="T33" fmla="*/ 46 h 89"/>
                  <a:gd name="T34" fmla="*/ 94 w 106"/>
                  <a:gd name="T35" fmla="*/ 0 h 89"/>
                  <a:gd name="T36" fmla="*/ 106 w 106"/>
                  <a:gd name="T37" fmla="*/ 0 h 89"/>
                  <a:gd name="T38" fmla="*/ 82 w 106"/>
                  <a:gd name="T39" fmla="*/ 89 h 89"/>
                  <a:gd name="T40" fmla="*/ 70 w 106"/>
                  <a:gd name="T41" fmla="*/ 89 h 89"/>
                  <a:gd name="T42" fmla="*/ 58 w 106"/>
                  <a:gd name="T43" fmla="*/ 42 h 89"/>
                  <a:gd name="T44" fmla="*/ 58 w 106"/>
                  <a:gd name="T45" fmla="*/ 42 h 89"/>
                  <a:gd name="T46" fmla="*/ 54 w 106"/>
                  <a:gd name="T47" fmla="*/ 14 h 89"/>
                  <a:gd name="T48" fmla="*/ 52 w 106"/>
                  <a:gd name="T49" fmla="*/ 14 h 89"/>
                  <a:gd name="T50" fmla="*/ 52 w 106"/>
                  <a:gd name="T51" fmla="*/ 14 h 89"/>
                  <a:gd name="T52" fmla="*/ 46 w 106"/>
                  <a:gd name="T53" fmla="*/ 42 h 89"/>
                  <a:gd name="T54" fmla="*/ 34 w 106"/>
                  <a:gd name="T55" fmla="*/ 89 h 89"/>
                  <a:gd name="T56" fmla="*/ 22 w 106"/>
                  <a:gd name="T5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6" h="89">
                    <a:moveTo>
                      <a:pt x="22" y="89"/>
                    </a:moveTo>
                    <a:lnTo>
                      <a:pt x="0" y="0"/>
                    </a:lnTo>
                    <a:lnTo>
                      <a:pt x="12" y="0"/>
                    </a:lnTo>
                    <a:lnTo>
                      <a:pt x="22" y="46"/>
                    </a:lnTo>
                    <a:lnTo>
                      <a:pt x="22" y="46"/>
                    </a:lnTo>
                    <a:lnTo>
                      <a:pt x="28" y="77"/>
                    </a:lnTo>
                    <a:lnTo>
                      <a:pt x="28" y="77"/>
                    </a:lnTo>
                    <a:lnTo>
                      <a:pt x="28" y="77"/>
                    </a:lnTo>
                    <a:lnTo>
                      <a:pt x="36" y="46"/>
                    </a:lnTo>
                    <a:lnTo>
                      <a:pt x="48" y="0"/>
                    </a:lnTo>
                    <a:lnTo>
                      <a:pt x="60" y="0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76" y="77"/>
                    </a:lnTo>
                    <a:lnTo>
                      <a:pt x="76" y="77"/>
                    </a:lnTo>
                    <a:lnTo>
                      <a:pt x="76" y="77"/>
                    </a:lnTo>
                    <a:lnTo>
                      <a:pt x="84" y="46"/>
                    </a:lnTo>
                    <a:lnTo>
                      <a:pt x="94" y="0"/>
                    </a:lnTo>
                    <a:lnTo>
                      <a:pt x="106" y="0"/>
                    </a:lnTo>
                    <a:lnTo>
                      <a:pt x="82" y="89"/>
                    </a:lnTo>
                    <a:lnTo>
                      <a:pt x="70" y="89"/>
                    </a:lnTo>
                    <a:lnTo>
                      <a:pt x="58" y="42"/>
                    </a:lnTo>
                    <a:lnTo>
                      <a:pt x="58" y="42"/>
                    </a:lnTo>
                    <a:lnTo>
                      <a:pt x="54" y="14"/>
                    </a:lnTo>
                    <a:lnTo>
                      <a:pt x="52" y="14"/>
                    </a:lnTo>
                    <a:lnTo>
                      <a:pt x="52" y="14"/>
                    </a:lnTo>
                    <a:lnTo>
                      <a:pt x="46" y="42"/>
                    </a:lnTo>
                    <a:lnTo>
                      <a:pt x="34" y="89"/>
                    </a:lnTo>
                    <a:lnTo>
                      <a:pt x="22" y="8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32">
                <a:extLst>
                  <a:ext uri="{FF2B5EF4-FFF2-40B4-BE49-F238E27FC236}">
                    <a16:creationId xmlns:a16="http://schemas.microsoft.com/office/drawing/2014/main" id="{E353168A-0C49-2C40-8FC0-E8CA2F6ED2D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11800" y="3781426"/>
                <a:ext cx="79375" cy="106363"/>
              </a:xfrm>
              <a:custGeom>
                <a:avLst/>
                <a:gdLst>
                  <a:gd name="T0" fmla="*/ 48 w 50"/>
                  <a:gd name="T1" fmla="*/ 51 h 67"/>
                  <a:gd name="T2" fmla="*/ 40 w 50"/>
                  <a:gd name="T3" fmla="*/ 65 h 67"/>
                  <a:gd name="T4" fmla="*/ 38 w 50"/>
                  <a:gd name="T5" fmla="*/ 57 h 67"/>
                  <a:gd name="T6" fmla="*/ 34 w 50"/>
                  <a:gd name="T7" fmla="*/ 61 h 67"/>
                  <a:gd name="T8" fmla="*/ 24 w 50"/>
                  <a:gd name="T9" fmla="*/ 65 h 67"/>
                  <a:gd name="T10" fmla="*/ 18 w 50"/>
                  <a:gd name="T11" fmla="*/ 67 h 67"/>
                  <a:gd name="T12" fmla="*/ 4 w 50"/>
                  <a:gd name="T13" fmla="*/ 61 h 67"/>
                  <a:gd name="T14" fmla="*/ 0 w 50"/>
                  <a:gd name="T15" fmla="*/ 48 h 67"/>
                  <a:gd name="T16" fmla="*/ 0 w 50"/>
                  <a:gd name="T17" fmla="*/ 42 h 67"/>
                  <a:gd name="T18" fmla="*/ 6 w 50"/>
                  <a:gd name="T19" fmla="*/ 34 h 67"/>
                  <a:gd name="T20" fmla="*/ 22 w 50"/>
                  <a:gd name="T21" fmla="*/ 26 h 67"/>
                  <a:gd name="T22" fmla="*/ 38 w 50"/>
                  <a:gd name="T23" fmla="*/ 24 h 67"/>
                  <a:gd name="T24" fmla="*/ 36 w 50"/>
                  <a:gd name="T25" fmla="*/ 18 h 67"/>
                  <a:gd name="T26" fmla="*/ 30 w 50"/>
                  <a:gd name="T27" fmla="*/ 10 h 67"/>
                  <a:gd name="T28" fmla="*/ 22 w 50"/>
                  <a:gd name="T29" fmla="*/ 8 h 67"/>
                  <a:gd name="T30" fmla="*/ 6 w 50"/>
                  <a:gd name="T31" fmla="*/ 14 h 67"/>
                  <a:gd name="T32" fmla="*/ 4 w 50"/>
                  <a:gd name="T33" fmla="*/ 6 h 67"/>
                  <a:gd name="T34" fmla="*/ 24 w 50"/>
                  <a:gd name="T35" fmla="*/ 0 h 67"/>
                  <a:gd name="T36" fmla="*/ 32 w 50"/>
                  <a:gd name="T37" fmla="*/ 0 h 67"/>
                  <a:gd name="T38" fmla="*/ 40 w 50"/>
                  <a:gd name="T39" fmla="*/ 6 h 67"/>
                  <a:gd name="T40" fmla="*/ 48 w 50"/>
                  <a:gd name="T41" fmla="*/ 16 h 67"/>
                  <a:gd name="T42" fmla="*/ 48 w 50"/>
                  <a:gd name="T43" fmla="*/ 51 h 67"/>
                  <a:gd name="T44" fmla="*/ 38 w 50"/>
                  <a:gd name="T45" fmla="*/ 32 h 67"/>
                  <a:gd name="T46" fmla="*/ 20 w 50"/>
                  <a:gd name="T47" fmla="*/ 34 h 67"/>
                  <a:gd name="T48" fmla="*/ 12 w 50"/>
                  <a:gd name="T49" fmla="*/ 42 h 67"/>
                  <a:gd name="T50" fmla="*/ 10 w 50"/>
                  <a:gd name="T51" fmla="*/ 46 h 67"/>
                  <a:gd name="T52" fmla="*/ 14 w 50"/>
                  <a:gd name="T53" fmla="*/ 55 h 67"/>
                  <a:gd name="T54" fmla="*/ 22 w 50"/>
                  <a:gd name="T55" fmla="*/ 59 h 67"/>
                  <a:gd name="T56" fmla="*/ 28 w 50"/>
                  <a:gd name="T57" fmla="*/ 57 h 67"/>
                  <a:gd name="T58" fmla="*/ 34 w 50"/>
                  <a:gd name="T59" fmla="*/ 51 h 67"/>
                  <a:gd name="T60" fmla="*/ 36 w 50"/>
                  <a:gd name="T61" fmla="*/ 46 h 67"/>
                  <a:gd name="T62" fmla="*/ 38 w 50"/>
                  <a:gd name="T63" fmla="*/ 3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0" h="67">
                    <a:moveTo>
                      <a:pt x="48" y="51"/>
                    </a:moveTo>
                    <a:lnTo>
                      <a:pt x="48" y="51"/>
                    </a:lnTo>
                    <a:lnTo>
                      <a:pt x="50" y="65"/>
                    </a:lnTo>
                    <a:lnTo>
                      <a:pt x="40" y="65"/>
                    </a:lnTo>
                    <a:lnTo>
                      <a:pt x="38" y="57"/>
                    </a:lnTo>
                    <a:lnTo>
                      <a:pt x="38" y="57"/>
                    </a:lnTo>
                    <a:lnTo>
                      <a:pt x="38" y="57"/>
                    </a:lnTo>
                    <a:lnTo>
                      <a:pt x="34" y="61"/>
                    </a:lnTo>
                    <a:lnTo>
                      <a:pt x="30" y="63"/>
                    </a:lnTo>
                    <a:lnTo>
                      <a:pt x="24" y="65"/>
                    </a:lnTo>
                    <a:lnTo>
                      <a:pt x="18" y="67"/>
                    </a:lnTo>
                    <a:lnTo>
                      <a:pt x="18" y="67"/>
                    </a:lnTo>
                    <a:lnTo>
                      <a:pt x="10" y="65"/>
                    </a:lnTo>
                    <a:lnTo>
                      <a:pt x="4" y="61"/>
                    </a:lnTo>
                    <a:lnTo>
                      <a:pt x="0" y="55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2"/>
                    </a:lnTo>
                    <a:lnTo>
                      <a:pt x="2" y="38"/>
                    </a:lnTo>
                    <a:lnTo>
                      <a:pt x="6" y="34"/>
                    </a:lnTo>
                    <a:lnTo>
                      <a:pt x="10" y="30"/>
                    </a:lnTo>
                    <a:lnTo>
                      <a:pt x="22" y="26"/>
                    </a:lnTo>
                    <a:lnTo>
                      <a:pt x="38" y="24"/>
                    </a:lnTo>
                    <a:lnTo>
                      <a:pt x="38" y="24"/>
                    </a:lnTo>
                    <a:lnTo>
                      <a:pt x="38" y="24"/>
                    </a:lnTo>
                    <a:lnTo>
                      <a:pt x="36" y="18"/>
                    </a:lnTo>
                    <a:lnTo>
                      <a:pt x="34" y="14"/>
                    </a:lnTo>
                    <a:lnTo>
                      <a:pt x="30" y="10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14" y="10"/>
                    </a:lnTo>
                    <a:lnTo>
                      <a:pt x="6" y="14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14" y="2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32" y="0"/>
                    </a:lnTo>
                    <a:lnTo>
                      <a:pt x="36" y="2"/>
                    </a:lnTo>
                    <a:lnTo>
                      <a:pt x="40" y="6"/>
                    </a:lnTo>
                    <a:lnTo>
                      <a:pt x="44" y="8"/>
                    </a:lnTo>
                    <a:lnTo>
                      <a:pt x="48" y="16"/>
                    </a:lnTo>
                    <a:lnTo>
                      <a:pt x="48" y="26"/>
                    </a:lnTo>
                    <a:lnTo>
                      <a:pt x="48" y="51"/>
                    </a:lnTo>
                    <a:close/>
                    <a:moveTo>
                      <a:pt x="38" y="32"/>
                    </a:moveTo>
                    <a:lnTo>
                      <a:pt x="38" y="32"/>
                    </a:lnTo>
                    <a:lnTo>
                      <a:pt x="28" y="32"/>
                    </a:lnTo>
                    <a:lnTo>
                      <a:pt x="20" y="34"/>
                    </a:lnTo>
                    <a:lnTo>
                      <a:pt x="14" y="40"/>
                    </a:lnTo>
                    <a:lnTo>
                      <a:pt x="12" y="42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2" y="53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2" y="59"/>
                    </a:lnTo>
                    <a:lnTo>
                      <a:pt x="22" y="59"/>
                    </a:lnTo>
                    <a:lnTo>
                      <a:pt x="28" y="57"/>
                    </a:lnTo>
                    <a:lnTo>
                      <a:pt x="32" y="55"/>
                    </a:lnTo>
                    <a:lnTo>
                      <a:pt x="34" y="51"/>
                    </a:lnTo>
                    <a:lnTo>
                      <a:pt x="36" y="46"/>
                    </a:lnTo>
                    <a:lnTo>
                      <a:pt x="36" y="46"/>
                    </a:lnTo>
                    <a:lnTo>
                      <a:pt x="38" y="44"/>
                    </a:lnTo>
                    <a:lnTo>
                      <a:pt x="38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33">
                <a:extLst>
                  <a:ext uri="{FF2B5EF4-FFF2-40B4-BE49-F238E27FC236}">
                    <a16:creationId xmlns:a16="http://schemas.microsoft.com/office/drawing/2014/main" id="{35641427-1C26-D34B-850C-2930707720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9600" y="3759201"/>
                <a:ext cx="57150" cy="128588"/>
              </a:xfrm>
              <a:custGeom>
                <a:avLst/>
                <a:gdLst>
                  <a:gd name="T0" fmla="*/ 20 w 36"/>
                  <a:gd name="T1" fmla="*/ 0 h 81"/>
                  <a:gd name="T2" fmla="*/ 20 w 36"/>
                  <a:gd name="T3" fmla="*/ 16 h 81"/>
                  <a:gd name="T4" fmla="*/ 36 w 36"/>
                  <a:gd name="T5" fmla="*/ 16 h 81"/>
                  <a:gd name="T6" fmla="*/ 36 w 36"/>
                  <a:gd name="T7" fmla="*/ 24 h 81"/>
                  <a:gd name="T8" fmla="*/ 20 w 36"/>
                  <a:gd name="T9" fmla="*/ 24 h 81"/>
                  <a:gd name="T10" fmla="*/ 20 w 36"/>
                  <a:gd name="T11" fmla="*/ 58 h 81"/>
                  <a:gd name="T12" fmla="*/ 20 w 36"/>
                  <a:gd name="T13" fmla="*/ 58 h 81"/>
                  <a:gd name="T14" fmla="*/ 20 w 36"/>
                  <a:gd name="T15" fmla="*/ 65 h 81"/>
                  <a:gd name="T16" fmla="*/ 22 w 36"/>
                  <a:gd name="T17" fmla="*/ 69 h 81"/>
                  <a:gd name="T18" fmla="*/ 24 w 36"/>
                  <a:gd name="T19" fmla="*/ 71 h 81"/>
                  <a:gd name="T20" fmla="*/ 28 w 36"/>
                  <a:gd name="T21" fmla="*/ 71 h 81"/>
                  <a:gd name="T22" fmla="*/ 28 w 36"/>
                  <a:gd name="T23" fmla="*/ 71 h 81"/>
                  <a:gd name="T24" fmla="*/ 36 w 36"/>
                  <a:gd name="T25" fmla="*/ 71 h 81"/>
                  <a:gd name="T26" fmla="*/ 36 w 36"/>
                  <a:gd name="T27" fmla="*/ 79 h 81"/>
                  <a:gd name="T28" fmla="*/ 36 w 36"/>
                  <a:gd name="T29" fmla="*/ 79 h 81"/>
                  <a:gd name="T30" fmla="*/ 26 w 36"/>
                  <a:gd name="T31" fmla="*/ 81 h 81"/>
                  <a:gd name="T32" fmla="*/ 26 w 36"/>
                  <a:gd name="T33" fmla="*/ 81 h 81"/>
                  <a:gd name="T34" fmla="*/ 18 w 36"/>
                  <a:gd name="T35" fmla="*/ 79 h 81"/>
                  <a:gd name="T36" fmla="*/ 14 w 36"/>
                  <a:gd name="T37" fmla="*/ 75 h 81"/>
                  <a:gd name="T38" fmla="*/ 14 w 36"/>
                  <a:gd name="T39" fmla="*/ 75 h 81"/>
                  <a:gd name="T40" fmla="*/ 10 w 36"/>
                  <a:gd name="T41" fmla="*/ 69 h 81"/>
                  <a:gd name="T42" fmla="*/ 8 w 36"/>
                  <a:gd name="T43" fmla="*/ 58 h 81"/>
                  <a:gd name="T44" fmla="*/ 8 w 36"/>
                  <a:gd name="T45" fmla="*/ 24 h 81"/>
                  <a:gd name="T46" fmla="*/ 0 w 36"/>
                  <a:gd name="T47" fmla="*/ 24 h 81"/>
                  <a:gd name="T48" fmla="*/ 0 w 36"/>
                  <a:gd name="T49" fmla="*/ 16 h 81"/>
                  <a:gd name="T50" fmla="*/ 8 w 36"/>
                  <a:gd name="T51" fmla="*/ 16 h 81"/>
                  <a:gd name="T52" fmla="*/ 8 w 36"/>
                  <a:gd name="T53" fmla="*/ 4 h 81"/>
                  <a:gd name="T54" fmla="*/ 20 w 36"/>
                  <a:gd name="T55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" h="81">
                    <a:moveTo>
                      <a:pt x="20" y="0"/>
                    </a:moveTo>
                    <a:lnTo>
                      <a:pt x="20" y="16"/>
                    </a:lnTo>
                    <a:lnTo>
                      <a:pt x="36" y="16"/>
                    </a:lnTo>
                    <a:lnTo>
                      <a:pt x="36" y="24"/>
                    </a:lnTo>
                    <a:lnTo>
                      <a:pt x="20" y="24"/>
                    </a:lnTo>
                    <a:lnTo>
                      <a:pt x="20" y="58"/>
                    </a:lnTo>
                    <a:lnTo>
                      <a:pt x="20" y="58"/>
                    </a:lnTo>
                    <a:lnTo>
                      <a:pt x="20" y="65"/>
                    </a:lnTo>
                    <a:lnTo>
                      <a:pt x="22" y="69"/>
                    </a:lnTo>
                    <a:lnTo>
                      <a:pt x="24" y="71"/>
                    </a:lnTo>
                    <a:lnTo>
                      <a:pt x="28" y="71"/>
                    </a:lnTo>
                    <a:lnTo>
                      <a:pt x="28" y="71"/>
                    </a:lnTo>
                    <a:lnTo>
                      <a:pt x="36" y="71"/>
                    </a:lnTo>
                    <a:lnTo>
                      <a:pt x="36" y="79"/>
                    </a:lnTo>
                    <a:lnTo>
                      <a:pt x="36" y="79"/>
                    </a:lnTo>
                    <a:lnTo>
                      <a:pt x="26" y="81"/>
                    </a:lnTo>
                    <a:lnTo>
                      <a:pt x="26" y="81"/>
                    </a:lnTo>
                    <a:lnTo>
                      <a:pt x="18" y="79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10" y="69"/>
                    </a:lnTo>
                    <a:lnTo>
                      <a:pt x="8" y="58"/>
                    </a:lnTo>
                    <a:lnTo>
                      <a:pt x="8" y="24"/>
                    </a:lnTo>
                    <a:lnTo>
                      <a:pt x="0" y="24"/>
                    </a:lnTo>
                    <a:lnTo>
                      <a:pt x="0" y="16"/>
                    </a:lnTo>
                    <a:lnTo>
                      <a:pt x="8" y="16"/>
                    </a:lnTo>
                    <a:lnTo>
                      <a:pt x="8" y="4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34">
                <a:extLst>
                  <a:ext uri="{FF2B5EF4-FFF2-40B4-BE49-F238E27FC236}">
                    <a16:creationId xmlns:a16="http://schemas.microsoft.com/office/drawing/2014/main" id="{18318F56-E14A-D249-A1B1-5140E8F7AB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2000" y="3781426"/>
                <a:ext cx="79375" cy="106363"/>
              </a:xfrm>
              <a:custGeom>
                <a:avLst/>
                <a:gdLst>
                  <a:gd name="T0" fmla="*/ 48 w 50"/>
                  <a:gd name="T1" fmla="*/ 63 h 67"/>
                  <a:gd name="T2" fmla="*/ 48 w 50"/>
                  <a:gd name="T3" fmla="*/ 63 h 67"/>
                  <a:gd name="T4" fmla="*/ 42 w 50"/>
                  <a:gd name="T5" fmla="*/ 65 h 67"/>
                  <a:gd name="T6" fmla="*/ 30 w 50"/>
                  <a:gd name="T7" fmla="*/ 67 h 67"/>
                  <a:gd name="T8" fmla="*/ 30 w 50"/>
                  <a:gd name="T9" fmla="*/ 67 h 67"/>
                  <a:gd name="T10" fmla="*/ 24 w 50"/>
                  <a:gd name="T11" fmla="*/ 67 h 67"/>
                  <a:gd name="T12" fmla="*/ 18 w 50"/>
                  <a:gd name="T13" fmla="*/ 65 h 67"/>
                  <a:gd name="T14" fmla="*/ 12 w 50"/>
                  <a:gd name="T15" fmla="*/ 61 h 67"/>
                  <a:gd name="T16" fmla="*/ 8 w 50"/>
                  <a:gd name="T17" fmla="*/ 57 h 67"/>
                  <a:gd name="T18" fmla="*/ 4 w 50"/>
                  <a:gd name="T19" fmla="*/ 53 h 67"/>
                  <a:gd name="T20" fmla="*/ 2 w 50"/>
                  <a:gd name="T21" fmla="*/ 46 h 67"/>
                  <a:gd name="T22" fmla="*/ 0 w 50"/>
                  <a:gd name="T23" fmla="*/ 40 h 67"/>
                  <a:gd name="T24" fmla="*/ 0 w 50"/>
                  <a:gd name="T25" fmla="*/ 34 h 67"/>
                  <a:gd name="T26" fmla="*/ 0 w 50"/>
                  <a:gd name="T27" fmla="*/ 34 h 67"/>
                  <a:gd name="T28" fmla="*/ 0 w 50"/>
                  <a:gd name="T29" fmla="*/ 26 h 67"/>
                  <a:gd name="T30" fmla="*/ 2 w 50"/>
                  <a:gd name="T31" fmla="*/ 20 h 67"/>
                  <a:gd name="T32" fmla="*/ 4 w 50"/>
                  <a:gd name="T33" fmla="*/ 14 h 67"/>
                  <a:gd name="T34" fmla="*/ 8 w 50"/>
                  <a:gd name="T35" fmla="*/ 10 h 67"/>
                  <a:gd name="T36" fmla="*/ 14 w 50"/>
                  <a:gd name="T37" fmla="*/ 6 h 67"/>
                  <a:gd name="T38" fmla="*/ 20 w 50"/>
                  <a:gd name="T39" fmla="*/ 2 h 67"/>
                  <a:gd name="T40" fmla="*/ 26 w 50"/>
                  <a:gd name="T41" fmla="*/ 0 h 67"/>
                  <a:gd name="T42" fmla="*/ 34 w 50"/>
                  <a:gd name="T43" fmla="*/ 0 h 67"/>
                  <a:gd name="T44" fmla="*/ 34 w 50"/>
                  <a:gd name="T45" fmla="*/ 0 h 67"/>
                  <a:gd name="T46" fmla="*/ 42 w 50"/>
                  <a:gd name="T47" fmla="*/ 2 h 67"/>
                  <a:gd name="T48" fmla="*/ 50 w 50"/>
                  <a:gd name="T49" fmla="*/ 4 h 67"/>
                  <a:gd name="T50" fmla="*/ 46 w 50"/>
                  <a:gd name="T51" fmla="*/ 12 h 67"/>
                  <a:gd name="T52" fmla="*/ 46 w 50"/>
                  <a:gd name="T53" fmla="*/ 12 h 67"/>
                  <a:gd name="T54" fmla="*/ 42 w 50"/>
                  <a:gd name="T55" fmla="*/ 10 h 67"/>
                  <a:gd name="T56" fmla="*/ 34 w 50"/>
                  <a:gd name="T57" fmla="*/ 10 h 67"/>
                  <a:gd name="T58" fmla="*/ 34 w 50"/>
                  <a:gd name="T59" fmla="*/ 10 h 67"/>
                  <a:gd name="T60" fmla="*/ 24 w 50"/>
                  <a:gd name="T61" fmla="*/ 12 h 67"/>
                  <a:gd name="T62" fmla="*/ 16 w 50"/>
                  <a:gd name="T63" fmla="*/ 16 h 67"/>
                  <a:gd name="T64" fmla="*/ 12 w 50"/>
                  <a:gd name="T65" fmla="*/ 24 h 67"/>
                  <a:gd name="T66" fmla="*/ 12 w 50"/>
                  <a:gd name="T67" fmla="*/ 34 h 67"/>
                  <a:gd name="T68" fmla="*/ 12 w 50"/>
                  <a:gd name="T69" fmla="*/ 34 h 67"/>
                  <a:gd name="T70" fmla="*/ 12 w 50"/>
                  <a:gd name="T71" fmla="*/ 42 h 67"/>
                  <a:gd name="T72" fmla="*/ 18 w 50"/>
                  <a:gd name="T73" fmla="*/ 51 h 67"/>
                  <a:gd name="T74" fmla="*/ 24 w 50"/>
                  <a:gd name="T75" fmla="*/ 55 h 67"/>
                  <a:gd name="T76" fmla="*/ 32 w 50"/>
                  <a:gd name="T77" fmla="*/ 57 h 67"/>
                  <a:gd name="T78" fmla="*/ 32 w 50"/>
                  <a:gd name="T79" fmla="*/ 57 h 67"/>
                  <a:gd name="T80" fmla="*/ 42 w 50"/>
                  <a:gd name="T81" fmla="*/ 57 h 67"/>
                  <a:gd name="T82" fmla="*/ 46 w 50"/>
                  <a:gd name="T83" fmla="*/ 55 h 67"/>
                  <a:gd name="T84" fmla="*/ 48 w 50"/>
                  <a:gd name="T85" fmla="*/ 6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0" h="67">
                    <a:moveTo>
                      <a:pt x="48" y="63"/>
                    </a:moveTo>
                    <a:lnTo>
                      <a:pt x="48" y="63"/>
                    </a:lnTo>
                    <a:lnTo>
                      <a:pt x="42" y="65"/>
                    </a:lnTo>
                    <a:lnTo>
                      <a:pt x="30" y="67"/>
                    </a:lnTo>
                    <a:lnTo>
                      <a:pt x="30" y="67"/>
                    </a:lnTo>
                    <a:lnTo>
                      <a:pt x="24" y="67"/>
                    </a:lnTo>
                    <a:lnTo>
                      <a:pt x="18" y="65"/>
                    </a:lnTo>
                    <a:lnTo>
                      <a:pt x="12" y="61"/>
                    </a:lnTo>
                    <a:lnTo>
                      <a:pt x="8" y="57"/>
                    </a:lnTo>
                    <a:lnTo>
                      <a:pt x="4" y="53"/>
                    </a:lnTo>
                    <a:lnTo>
                      <a:pt x="2" y="46"/>
                    </a:lnTo>
                    <a:lnTo>
                      <a:pt x="0" y="40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26"/>
                    </a:lnTo>
                    <a:lnTo>
                      <a:pt x="2" y="20"/>
                    </a:lnTo>
                    <a:lnTo>
                      <a:pt x="4" y="14"/>
                    </a:lnTo>
                    <a:lnTo>
                      <a:pt x="8" y="10"/>
                    </a:lnTo>
                    <a:lnTo>
                      <a:pt x="14" y="6"/>
                    </a:lnTo>
                    <a:lnTo>
                      <a:pt x="20" y="2"/>
                    </a:lnTo>
                    <a:lnTo>
                      <a:pt x="26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42" y="2"/>
                    </a:lnTo>
                    <a:lnTo>
                      <a:pt x="50" y="4"/>
                    </a:lnTo>
                    <a:lnTo>
                      <a:pt x="46" y="12"/>
                    </a:lnTo>
                    <a:lnTo>
                      <a:pt x="46" y="12"/>
                    </a:lnTo>
                    <a:lnTo>
                      <a:pt x="42" y="10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4" y="12"/>
                    </a:lnTo>
                    <a:lnTo>
                      <a:pt x="16" y="16"/>
                    </a:lnTo>
                    <a:lnTo>
                      <a:pt x="12" y="2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42"/>
                    </a:lnTo>
                    <a:lnTo>
                      <a:pt x="18" y="51"/>
                    </a:lnTo>
                    <a:lnTo>
                      <a:pt x="24" y="55"/>
                    </a:lnTo>
                    <a:lnTo>
                      <a:pt x="32" y="57"/>
                    </a:lnTo>
                    <a:lnTo>
                      <a:pt x="32" y="57"/>
                    </a:lnTo>
                    <a:lnTo>
                      <a:pt x="42" y="57"/>
                    </a:lnTo>
                    <a:lnTo>
                      <a:pt x="46" y="55"/>
                    </a:lnTo>
                    <a:lnTo>
                      <a:pt x="48" y="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35">
                <a:extLst>
                  <a:ext uri="{FF2B5EF4-FFF2-40B4-BE49-F238E27FC236}">
                    <a16:creationId xmlns:a16="http://schemas.microsoft.com/office/drawing/2014/main" id="{5B2794D6-67DD-A94A-9105-8649764644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22975" y="3736976"/>
                <a:ext cx="85725" cy="147638"/>
              </a:xfrm>
              <a:custGeom>
                <a:avLst/>
                <a:gdLst>
                  <a:gd name="T0" fmla="*/ 0 w 54"/>
                  <a:gd name="T1" fmla="*/ 0 h 93"/>
                  <a:gd name="T2" fmla="*/ 12 w 54"/>
                  <a:gd name="T3" fmla="*/ 0 h 93"/>
                  <a:gd name="T4" fmla="*/ 12 w 54"/>
                  <a:gd name="T5" fmla="*/ 40 h 93"/>
                  <a:gd name="T6" fmla="*/ 12 w 54"/>
                  <a:gd name="T7" fmla="*/ 40 h 93"/>
                  <a:gd name="T8" fmla="*/ 12 w 54"/>
                  <a:gd name="T9" fmla="*/ 40 h 93"/>
                  <a:gd name="T10" fmla="*/ 16 w 54"/>
                  <a:gd name="T11" fmla="*/ 34 h 93"/>
                  <a:gd name="T12" fmla="*/ 20 w 54"/>
                  <a:gd name="T13" fmla="*/ 32 h 93"/>
                  <a:gd name="T14" fmla="*/ 20 w 54"/>
                  <a:gd name="T15" fmla="*/ 32 h 93"/>
                  <a:gd name="T16" fmla="*/ 26 w 54"/>
                  <a:gd name="T17" fmla="*/ 30 h 93"/>
                  <a:gd name="T18" fmla="*/ 32 w 54"/>
                  <a:gd name="T19" fmla="*/ 28 h 93"/>
                  <a:gd name="T20" fmla="*/ 32 w 54"/>
                  <a:gd name="T21" fmla="*/ 28 h 93"/>
                  <a:gd name="T22" fmla="*/ 38 w 54"/>
                  <a:gd name="T23" fmla="*/ 30 h 93"/>
                  <a:gd name="T24" fmla="*/ 46 w 54"/>
                  <a:gd name="T25" fmla="*/ 34 h 93"/>
                  <a:gd name="T26" fmla="*/ 48 w 54"/>
                  <a:gd name="T27" fmla="*/ 38 h 93"/>
                  <a:gd name="T28" fmla="*/ 52 w 54"/>
                  <a:gd name="T29" fmla="*/ 42 h 93"/>
                  <a:gd name="T30" fmla="*/ 52 w 54"/>
                  <a:gd name="T31" fmla="*/ 48 h 93"/>
                  <a:gd name="T32" fmla="*/ 54 w 54"/>
                  <a:gd name="T33" fmla="*/ 54 h 93"/>
                  <a:gd name="T34" fmla="*/ 54 w 54"/>
                  <a:gd name="T35" fmla="*/ 93 h 93"/>
                  <a:gd name="T36" fmla="*/ 42 w 54"/>
                  <a:gd name="T37" fmla="*/ 93 h 93"/>
                  <a:gd name="T38" fmla="*/ 42 w 54"/>
                  <a:gd name="T39" fmla="*/ 56 h 93"/>
                  <a:gd name="T40" fmla="*/ 42 w 54"/>
                  <a:gd name="T41" fmla="*/ 56 h 93"/>
                  <a:gd name="T42" fmla="*/ 42 w 54"/>
                  <a:gd name="T43" fmla="*/ 50 h 93"/>
                  <a:gd name="T44" fmla="*/ 38 w 54"/>
                  <a:gd name="T45" fmla="*/ 44 h 93"/>
                  <a:gd name="T46" fmla="*/ 34 w 54"/>
                  <a:gd name="T47" fmla="*/ 40 h 93"/>
                  <a:gd name="T48" fmla="*/ 28 w 54"/>
                  <a:gd name="T49" fmla="*/ 38 h 93"/>
                  <a:gd name="T50" fmla="*/ 28 w 54"/>
                  <a:gd name="T51" fmla="*/ 38 h 93"/>
                  <a:gd name="T52" fmla="*/ 22 w 54"/>
                  <a:gd name="T53" fmla="*/ 38 h 93"/>
                  <a:gd name="T54" fmla="*/ 18 w 54"/>
                  <a:gd name="T55" fmla="*/ 42 h 93"/>
                  <a:gd name="T56" fmla="*/ 14 w 54"/>
                  <a:gd name="T57" fmla="*/ 44 h 93"/>
                  <a:gd name="T58" fmla="*/ 12 w 54"/>
                  <a:gd name="T59" fmla="*/ 50 h 93"/>
                  <a:gd name="T60" fmla="*/ 12 w 54"/>
                  <a:gd name="T61" fmla="*/ 50 h 93"/>
                  <a:gd name="T62" fmla="*/ 12 w 54"/>
                  <a:gd name="T63" fmla="*/ 54 h 93"/>
                  <a:gd name="T64" fmla="*/ 12 w 54"/>
                  <a:gd name="T65" fmla="*/ 93 h 93"/>
                  <a:gd name="T66" fmla="*/ 0 w 54"/>
                  <a:gd name="T67" fmla="*/ 93 h 93"/>
                  <a:gd name="T68" fmla="*/ 0 w 54"/>
                  <a:gd name="T69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4" h="93">
                    <a:moveTo>
                      <a:pt x="0" y="0"/>
                    </a:moveTo>
                    <a:lnTo>
                      <a:pt x="12" y="0"/>
                    </a:lnTo>
                    <a:lnTo>
                      <a:pt x="12" y="40"/>
                    </a:lnTo>
                    <a:lnTo>
                      <a:pt x="12" y="40"/>
                    </a:lnTo>
                    <a:lnTo>
                      <a:pt x="12" y="40"/>
                    </a:lnTo>
                    <a:lnTo>
                      <a:pt x="16" y="34"/>
                    </a:lnTo>
                    <a:lnTo>
                      <a:pt x="20" y="32"/>
                    </a:lnTo>
                    <a:lnTo>
                      <a:pt x="20" y="32"/>
                    </a:lnTo>
                    <a:lnTo>
                      <a:pt x="26" y="30"/>
                    </a:lnTo>
                    <a:lnTo>
                      <a:pt x="32" y="28"/>
                    </a:lnTo>
                    <a:lnTo>
                      <a:pt x="32" y="28"/>
                    </a:lnTo>
                    <a:lnTo>
                      <a:pt x="38" y="30"/>
                    </a:lnTo>
                    <a:lnTo>
                      <a:pt x="46" y="34"/>
                    </a:lnTo>
                    <a:lnTo>
                      <a:pt x="48" y="38"/>
                    </a:lnTo>
                    <a:lnTo>
                      <a:pt x="52" y="42"/>
                    </a:lnTo>
                    <a:lnTo>
                      <a:pt x="52" y="48"/>
                    </a:lnTo>
                    <a:lnTo>
                      <a:pt x="54" y="54"/>
                    </a:lnTo>
                    <a:lnTo>
                      <a:pt x="54" y="93"/>
                    </a:lnTo>
                    <a:lnTo>
                      <a:pt x="42" y="93"/>
                    </a:lnTo>
                    <a:lnTo>
                      <a:pt x="42" y="56"/>
                    </a:lnTo>
                    <a:lnTo>
                      <a:pt x="42" y="56"/>
                    </a:lnTo>
                    <a:lnTo>
                      <a:pt x="42" y="50"/>
                    </a:lnTo>
                    <a:lnTo>
                      <a:pt x="38" y="44"/>
                    </a:lnTo>
                    <a:lnTo>
                      <a:pt x="34" y="40"/>
                    </a:lnTo>
                    <a:lnTo>
                      <a:pt x="28" y="38"/>
                    </a:lnTo>
                    <a:lnTo>
                      <a:pt x="28" y="38"/>
                    </a:lnTo>
                    <a:lnTo>
                      <a:pt x="22" y="38"/>
                    </a:lnTo>
                    <a:lnTo>
                      <a:pt x="18" y="42"/>
                    </a:lnTo>
                    <a:lnTo>
                      <a:pt x="14" y="44"/>
                    </a:lnTo>
                    <a:lnTo>
                      <a:pt x="12" y="50"/>
                    </a:lnTo>
                    <a:lnTo>
                      <a:pt x="12" y="50"/>
                    </a:lnTo>
                    <a:lnTo>
                      <a:pt x="12" y="54"/>
                    </a:lnTo>
                    <a:lnTo>
                      <a:pt x="12" y="93"/>
                    </a:lnTo>
                    <a:lnTo>
                      <a:pt x="0" y="9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36">
                <a:extLst>
                  <a:ext uri="{FF2B5EF4-FFF2-40B4-BE49-F238E27FC236}">
                    <a16:creationId xmlns:a16="http://schemas.microsoft.com/office/drawing/2014/main" id="{1EA680F7-D358-7D4B-B65D-EEEAC611B5A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16650" y="3743326"/>
                <a:ext cx="22225" cy="141288"/>
              </a:xfrm>
              <a:custGeom>
                <a:avLst/>
                <a:gdLst>
                  <a:gd name="T0" fmla="*/ 14 w 14"/>
                  <a:gd name="T1" fmla="*/ 8 h 89"/>
                  <a:gd name="T2" fmla="*/ 14 w 14"/>
                  <a:gd name="T3" fmla="*/ 8 h 89"/>
                  <a:gd name="T4" fmla="*/ 12 w 14"/>
                  <a:gd name="T5" fmla="*/ 12 h 89"/>
                  <a:gd name="T6" fmla="*/ 10 w 14"/>
                  <a:gd name="T7" fmla="*/ 14 h 89"/>
                  <a:gd name="T8" fmla="*/ 8 w 14"/>
                  <a:gd name="T9" fmla="*/ 14 h 89"/>
                  <a:gd name="T10" fmla="*/ 8 w 14"/>
                  <a:gd name="T11" fmla="*/ 14 h 89"/>
                  <a:gd name="T12" fmla="*/ 2 w 14"/>
                  <a:gd name="T13" fmla="*/ 12 h 89"/>
                  <a:gd name="T14" fmla="*/ 0 w 14"/>
                  <a:gd name="T15" fmla="*/ 8 h 89"/>
                  <a:gd name="T16" fmla="*/ 0 w 14"/>
                  <a:gd name="T17" fmla="*/ 8 h 89"/>
                  <a:gd name="T18" fmla="*/ 2 w 14"/>
                  <a:gd name="T19" fmla="*/ 2 h 89"/>
                  <a:gd name="T20" fmla="*/ 4 w 14"/>
                  <a:gd name="T21" fmla="*/ 2 h 89"/>
                  <a:gd name="T22" fmla="*/ 8 w 14"/>
                  <a:gd name="T23" fmla="*/ 0 h 89"/>
                  <a:gd name="T24" fmla="*/ 8 w 14"/>
                  <a:gd name="T25" fmla="*/ 0 h 89"/>
                  <a:gd name="T26" fmla="*/ 12 w 14"/>
                  <a:gd name="T27" fmla="*/ 2 h 89"/>
                  <a:gd name="T28" fmla="*/ 14 w 14"/>
                  <a:gd name="T29" fmla="*/ 8 h 89"/>
                  <a:gd name="T30" fmla="*/ 14 w 14"/>
                  <a:gd name="T31" fmla="*/ 8 h 89"/>
                  <a:gd name="T32" fmla="*/ 2 w 14"/>
                  <a:gd name="T33" fmla="*/ 89 h 89"/>
                  <a:gd name="T34" fmla="*/ 2 w 14"/>
                  <a:gd name="T35" fmla="*/ 26 h 89"/>
                  <a:gd name="T36" fmla="*/ 14 w 14"/>
                  <a:gd name="T37" fmla="*/ 26 h 89"/>
                  <a:gd name="T38" fmla="*/ 14 w 14"/>
                  <a:gd name="T39" fmla="*/ 89 h 89"/>
                  <a:gd name="T40" fmla="*/ 2 w 14"/>
                  <a:gd name="T41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" h="89">
                    <a:moveTo>
                      <a:pt x="14" y="8"/>
                    </a:moveTo>
                    <a:lnTo>
                      <a:pt x="14" y="8"/>
                    </a:lnTo>
                    <a:lnTo>
                      <a:pt x="12" y="12"/>
                    </a:lnTo>
                    <a:lnTo>
                      <a:pt x="10" y="14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2" y="12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12" y="2"/>
                    </a:lnTo>
                    <a:lnTo>
                      <a:pt x="14" y="8"/>
                    </a:lnTo>
                    <a:lnTo>
                      <a:pt x="14" y="8"/>
                    </a:lnTo>
                    <a:close/>
                    <a:moveTo>
                      <a:pt x="2" y="89"/>
                    </a:moveTo>
                    <a:lnTo>
                      <a:pt x="2" y="26"/>
                    </a:lnTo>
                    <a:lnTo>
                      <a:pt x="14" y="26"/>
                    </a:lnTo>
                    <a:lnTo>
                      <a:pt x="14" y="89"/>
                    </a:lnTo>
                    <a:lnTo>
                      <a:pt x="2" y="8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37">
                <a:extLst>
                  <a:ext uri="{FF2B5EF4-FFF2-40B4-BE49-F238E27FC236}">
                    <a16:creationId xmlns:a16="http://schemas.microsoft.com/office/drawing/2014/main" id="{4389B4DE-3A8E-A640-843F-ABD975BAF8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0000" y="3781426"/>
                <a:ext cx="85725" cy="103188"/>
              </a:xfrm>
              <a:custGeom>
                <a:avLst/>
                <a:gdLst>
                  <a:gd name="T0" fmla="*/ 0 w 54"/>
                  <a:gd name="T1" fmla="*/ 18 h 65"/>
                  <a:gd name="T2" fmla="*/ 0 w 54"/>
                  <a:gd name="T3" fmla="*/ 18 h 65"/>
                  <a:gd name="T4" fmla="*/ 0 w 54"/>
                  <a:gd name="T5" fmla="*/ 2 h 65"/>
                  <a:gd name="T6" fmla="*/ 10 w 54"/>
                  <a:gd name="T7" fmla="*/ 2 h 65"/>
                  <a:gd name="T8" fmla="*/ 10 w 54"/>
                  <a:gd name="T9" fmla="*/ 12 h 65"/>
                  <a:gd name="T10" fmla="*/ 10 w 54"/>
                  <a:gd name="T11" fmla="*/ 12 h 65"/>
                  <a:gd name="T12" fmla="*/ 10 w 54"/>
                  <a:gd name="T13" fmla="*/ 12 h 65"/>
                  <a:gd name="T14" fmla="*/ 14 w 54"/>
                  <a:gd name="T15" fmla="*/ 8 h 65"/>
                  <a:gd name="T16" fmla="*/ 18 w 54"/>
                  <a:gd name="T17" fmla="*/ 4 h 65"/>
                  <a:gd name="T18" fmla="*/ 24 w 54"/>
                  <a:gd name="T19" fmla="*/ 2 h 65"/>
                  <a:gd name="T20" fmla="*/ 30 w 54"/>
                  <a:gd name="T21" fmla="*/ 0 h 65"/>
                  <a:gd name="T22" fmla="*/ 30 w 54"/>
                  <a:gd name="T23" fmla="*/ 0 h 65"/>
                  <a:gd name="T24" fmla="*/ 38 w 54"/>
                  <a:gd name="T25" fmla="*/ 2 h 65"/>
                  <a:gd name="T26" fmla="*/ 46 w 54"/>
                  <a:gd name="T27" fmla="*/ 6 h 65"/>
                  <a:gd name="T28" fmla="*/ 48 w 54"/>
                  <a:gd name="T29" fmla="*/ 10 h 65"/>
                  <a:gd name="T30" fmla="*/ 50 w 54"/>
                  <a:gd name="T31" fmla="*/ 14 h 65"/>
                  <a:gd name="T32" fmla="*/ 52 w 54"/>
                  <a:gd name="T33" fmla="*/ 20 h 65"/>
                  <a:gd name="T34" fmla="*/ 54 w 54"/>
                  <a:gd name="T35" fmla="*/ 26 h 65"/>
                  <a:gd name="T36" fmla="*/ 54 w 54"/>
                  <a:gd name="T37" fmla="*/ 65 h 65"/>
                  <a:gd name="T38" fmla="*/ 42 w 54"/>
                  <a:gd name="T39" fmla="*/ 65 h 65"/>
                  <a:gd name="T40" fmla="*/ 42 w 54"/>
                  <a:gd name="T41" fmla="*/ 28 h 65"/>
                  <a:gd name="T42" fmla="*/ 42 w 54"/>
                  <a:gd name="T43" fmla="*/ 28 h 65"/>
                  <a:gd name="T44" fmla="*/ 40 w 54"/>
                  <a:gd name="T45" fmla="*/ 20 h 65"/>
                  <a:gd name="T46" fmla="*/ 38 w 54"/>
                  <a:gd name="T47" fmla="*/ 16 h 65"/>
                  <a:gd name="T48" fmla="*/ 34 w 54"/>
                  <a:gd name="T49" fmla="*/ 12 h 65"/>
                  <a:gd name="T50" fmla="*/ 28 w 54"/>
                  <a:gd name="T51" fmla="*/ 10 h 65"/>
                  <a:gd name="T52" fmla="*/ 28 w 54"/>
                  <a:gd name="T53" fmla="*/ 10 h 65"/>
                  <a:gd name="T54" fmla="*/ 22 w 54"/>
                  <a:gd name="T55" fmla="*/ 10 h 65"/>
                  <a:gd name="T56" fmla="*/ 18 w 54"/>
                  <a:gd name="T57" fmla="*/ 14 h 65"/>
                  <a:gd name="T58" fmla="*/ 14 w 54"/>
                  <a:gd name="T59" fmla="*/ 16 h 65"/>
                  <a:gd name="T60" fmla="*/ 12 w 54"/>
                  <a:gd name="T61" fmla="*/ 22 h 65"/>
                  <a:gd name="T62" fmla="*/ 12 w 54"/>
                  <a:gd name="T63" fmla="*/ 22 h 65"/>
                  <a:gd name="T64" fmla="*/ 12 w 54"/>
                  <a:gd name="T65" fmla="*/ 26 h 65"/>
                  <a:gd name="T66" fmla="*/ 12 w 54"/>
                  <a:gd name="T67" fmla="*/ 65 h 65"/>
                  <a:gd name="T68" fmla="*/ 0 w 54"/>
                  <a:gd name="T69" fmla="*/ 65 h 65"/>
                  <a:gd name="T70" fmla="*/ 0 w 54"/>
                  <a:gd name="T71" fmla="*/ 18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" h="65">
                    <a:moveTo>
                      <a:pt x="0" y="18"/>
                    </a:moveTo>
                    <a:lnTo>
                      <a:pt x="0" y="18"/>
                    </a:lnTo>
                    <a:lnTo>
                      <a:pt x="0" y="2"/>
                    </a:lnTo>
                    <a:lnTo>
                      <a:pt x="10" y="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4" y="8"/>
                    </a:lnTo>
                    <a:lnTo>
                      <a:pt x="18" y="4"/>
                    </a:lnTo>
                    <a:lnTo>
                      <a:pt x="24" y="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8" y="2"/>
                    </a:lnTo>
                    <a:lnTo>
                      <a:pt x="46" y="6"/>
                    </a:lnTo>
                    <a:lnTo>
                      <a:pt x="48" y="10"/>
                    </a:lnTo>
                    <a:lnTo>
                      <a:pt x="50" y="14"/>
                    </a:lnTo>
                    <a:lnTo>
                      <a:pt x="52" y="20"/>
                    </a:lnTo>
                    <a:lnTo>
                      <a:pt x="54" y="26"/>
                    </a:lnTo>
                    <a:lnTo>
                      <a:pt x="54" y="65"/>
                    </a:lnTo>
                    <a:lnTo>
                      <a:pt x="42" y="65"/>
                    </a:lnTo>
                    <a:lnTo>
                      <a:pt x="42" y="28"/>
                    </a:lnTo>
                    <a:lnTo>
                      <a:pt x="42" y="28"/>
                    </a:lnTo>
                    <a:lnTo>
                      <a:pt x="40" y="20"/>
                    </a:lnTo>
                    <a:lnTo>
                      <a:pt x="38" y="16"/>
                    </a:lnTo>
                    <a:lnTo>
                      <a:pt x="34" y="12"/>
                    </a:lnTo>
                    <a:lnTo>
                      <a:pt x="28" y="10"/>
                    </a:lnTo>
                    <a:lnTo>
                      <a:pt x="28" y="10"/>
                    </a:lnTo>
                    <a:lnTo>
                      <a:pt x="22" y="10"/>
                    </a:lnTo>
                    <a:lnTo>
                      <a:pt x="18" y="14"/>
                    </a:lnTo>
                    <a:lnTo>
                      <a:pt x="14" y="16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2" y="26"/>
                    </a:lnTo>
                    <a:lnTo>
                      <a:pt x="12" y="65"/>
                    </a:lnTo>
                    <a:lnTo>
                      <a:pt x="0" y="65"/>
                    </a:lnTo>
                    <a:lnTo>
                      <a:pt x="0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38">
                <a:extLst>
                  <a:ext uri="{FF2B5EF4-FFF2-40B4-BE49-F238E27FC236}">
                    <a16:creationId xmlns:a16="http://schemas.microsoft.com/office/drawing/2014/main" id="{691F8EEB-6BD2-1D42-ADE7-9B3CF44AF50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537325" y="3781426"/>
                <a:ext cx="95250" cy="147638"/>
              </a:xfrm>
              <a:custGeom>
                <a:avLst/>
                <a:gdLst>
                  <a:gd name="T0" fmla="*/ 60 w 60"/>
                  <a:gd name="T1" fmla="*/ 57 h 93"/>
                  <a:gd name="T2" fmla="*/ 56 w 60"/>
                  <a:gd name="T3" fmla="*/ 73 h 93"/>
                  <a:gd name="T4" fmla="*/ 50 w 60"/>
                  <a:gd name="T5" fmla="*/ 85 h 93"/>
                  <a:gd name="T6" fmla="*/ 46 w 60"/>
                  <a:gd name="T7" fmla="*/ 89 h 93"/>
                  <a:gd name="T8" fmla="*/ 28 w 60"/>
                  <a:gd name="T9" fmla="*/ 93 h 93"/>
                  <a:gd name="T10" fmla="*/ 16 w 60"/>
                  <a:gd name="T11" fmla="*/ 91 h 93"/>
                  <a:gd name="T12" fmla="*/ 10 w 60"/>
                  <a:gd name="T13" fmla="*/ 79 h 93"/>
                  <a:gd name="T14" fmla="*/ 18 w 60"/>
                  <a:gd name="T15" fmla="*/ 81 h 93"/>
                  <a:gd name="T16" fmla="*/ 28 w 60"/>
                  <a:gd name="T17" fmla="*/ 83 h 93"/>
                  <a:gd name="T18" fmla="*/ 42 w 60"/>
                  <a:gd name="T19" fmla="*/ 79 h 93"/>
                  <a:gd name="T20" fmla="*/ 48 w 60"/>
                  <a:gd name="T21" fmla="*/ 61 h 93"/>
                  <a:gd name="T22" fmla="*/ 48 w 60"/>
                  <a:gd name="T23" fmla="*/ 55 h 93"/>
                  <a:gd name="T24" fmla="*/ 44 w 60"/>
                  <a:gd name="T25" fmla="*/ 59 h 93"/>
                  <a:gd name="T26" fmla="*/ 34 w 60"/>
                  <a:gd name="T27" fmla="*/ 65 h 93"/>
                  <a:gd name="T28" fmla="*/ 28 w 60"/>
                  <a:gd name="T29" fmla="*/ 65 h 93"/>
                  <a:gd name="T30" fmla="*/ 16 w 60"/>
                  <a:gd name="T31" fmla="*/ 63 h 93"/>
                  <a:gd name="T32" fmla="*/ 2 w 60"/>
                  <a:gd name="T33" fmla="*/ 46 h 93"/>
                  <a:gd name="T34" fmla="*/ 0 w 60"/>
                  <a:gd name="T35" fmla="*/ 34 h 93"/>
                  <a:gd name="T36" fmla="*/ 4 w 60"/>
                  <a:gd name="T37" fmla="*/ 20 h 93"/>
                  <a:gd name="T38" fmla="*/ 10 w 60"/>
                  <a:gd name="T39" fmla="*/ 8 h 93"/>
                  <a:gd name="T40" fmla="*/ 30 w 60"/>
                  <a:gd name="T41" fmla="*/ 0 h 93"/>
                  <a:gd name="T42" fmla="*/ 36 w 60"/>
                  <a:gd name="T43" fmla="*/ 2 h 93"/>
                  <a:gd name="T44" fmla="*/ 46 w 60"/>
                  <a:gd name="T45" fmla="*/ 8 h 93"/>
                  <a:gd name="T46" fmla="*/ 50 w 60"/>
                  <a:gd name="T47" fmla="*/ 12 h 93"/>
                  <a:gd name="T48" fmla="*/ 60 w 60"/>
                  <a:gd name="T49" fmla="*/ 2 h 93"/>
                  <a:gd name="T50" fmla="*/ 60 w 60"/>
                  <a:gd name="T51" fmla="*/ 18 h 93"/>
                  <a:gd name="T52" fmla="*/ 48 w 60"/>
                  <a:gd name="T53" fmla="*/ 26 h 93"/>
                  <a:gd name="T54" fmla="*/ 48 w 60"/>
                  <a:gd name="T55" fmla="*/ 22 h 93"/>
                  <a:gd name="T56" fmla="*/ 44 w 60"/>
                  <a:gd name="T57" fmla="*/ 16 h 93"/>
                  <a:gd name="T58" fmla="*/ 36 w 60"/>
                  <a:gd name="T59" fmla="*/ 10 h 93"/>
                  <a:gd name="T60" fmla="*/ 32 w 60"/>
                  <a:gd name="T61" fmla="*/ 10 h 93"/>
                  <a:gd name="T62" fmla="*/ 18 w 60"/>
                  <a:gd name="T63" fmla="*/ 16 h 93"/>
                  <a:gd name="T64" fmla="*/ 12 w 60"/>
                  <a:gd name="T65" fmla="*/ 32 h 93"/>
                  <a:gd name="T66" fmla="*/ 14 w 60"/>
                  <a:gd name="T67" fmla="*/ 42 h 93"/>
                  <a:gd name="T68" fmla="*/ 22 w 60"/>
                  <a:gd name="T69" fmla="*/ 55 h 93"/>
                  <a:gd name="T70" fmla="*/ 30 w 60"/>
                  <a:gd name="T71" fmla="*/ 57 h 93"/>
                  <a:gd name="T72" fmla="*/ 40 w 60"/>
                  <a:gd name="T73" fmla="*/ 53 h 93"/>
                  <a:gd name="T74" fmla="*/ 46 w 60"/>
                  <a:gd name="T75" fmla="*/ 44 h 93"/>
                  <a:gd name="T76" fmla="*/ 48 w 60"/>
                  <a:gd name="T77" fmla="*/ 3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0" h="93">
                    <a:moveTo>
                      <a:pt x="60" y="57"/>
                    </a:moveTo>
                    <a:lnTo>
                      <a:pt x="60" y="57"/>
                    </a:lnTo>
                    <a:lnTo>
                      <a:pt x="58" y="65"/>
                    </a:lnTo>
                    <a:lnTo>
                      <a:pt x="56" y="73"/>
                    </a:lnTo>
                    <a:lnTo>
                      <a:pt x="54" y="81"/>
                    </a:lnTo>
                    <a:lnTo>
                      <a:pt x="50" y="85"/>
                    </a:lnTo>
                    <a:lnTo>
                      <a:pt x="50" y="85"/>
                    </a:lnTo>
                    <a:lnTo>
                      <a:pt x="46" y="89"/>
                    </a:lnTo>
                    <a:lnTo>
                      <a:pt x="40" y="91"/>
                    </a:lnTo>
                    <a:lnTo>
                      <a:pt x="28" y="93"/>
                    </a:lnTo>
                    <a:lnTo>
                      <a:pt x="28" y="93"/>
                    </a:lnTo>
                    <a:lnTo>
                      <a:pt x="16" y="91"/>
                    </a:lnTo>
                    <a:lnTo>
                      <a:pt x="6" y="87"/>
                    </a:lnTo>
                    <a:lnTo>
                      <a:pt x="10" y="79"/>
                    </a:lnTo>
                    <a:lnTo>
                      <a:pt x="10" y="79"/>
                    </a:lnTo>
                    <a:lnTo>
                      <a:pt x="18" y="81"/>
                    </a:lnTo>
                    <a:lnTo>
                      <a:pt x="28" y="83"/>
                    </a:lnTo>
                    <a:lnTo>
                      <a:pt x="28" y="83"/>
                    </a:lnTo>
                    <a:lnTo>
                      <a:pt x="36" y="83"/>
                    </a:lnTo>
                    <a:lnTo>
                      <a:pt x="42" y="79"/>
                    </a:lnTo>
                    <a:lnTo>
                      <a:pt x="46" y="71"/>
                    </a:lnTo>
                    <a:lnTo>
                      <a:pt x="48" y="61"/>
                    </a:lnTo>
                    <a:lnTo>
                      <a:pt x="48" y="55"/>
                    </a:lnTo>
                    <a:lnTo>
                      <a:pt x="48" y="55"/>
                    </a:lnTo>
                    <a:lnTo>
                      <a:pt x="48" y="55"/>
                    </a:lnTo>
                    <a:lnTo>
                      <a:pt x="44" y="59"/>
                    </a:lnTo>
                    <a:lnTo>
                      <a:pt x="40" y="61"/>
                    </a:lnTo>
                    <a:lnTo>
                      <a:pt x="34" y="65"/>
                    </a:lnTo>
                    <a:lnTo>
                      <a:pt x="28" y="65"/>
                    </a:lnTo>
                    <a:lnTo>
                      <a:pt x="28" y="65"/>
                    </a:lnTo>
                    <a:lnTo>
                      <a:pt x="22" y="65"/>
                    </a:lnTo>
                    <a:lnTo>
                      <a:pt x="16" y="63"/>
                    </a:lnTo>
                    <a:lnTo>
                      <a:pt x="8" y="57"/>
                    </a:lnTo>
                    <a:lnTo>
                      <a:pt x="2" y="46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2" y="26"/>
                    </a:lnTo>
                    <a:lnTo>
                      <a:pt x="4" y="20"/>
                    </a:lnTo>
                    <a:lnTo>
                      <a:pt x="6" y="14"/>
                    </a:lnTo>
                    <a:lnTo>
                      <a:pt x="10" y="8"/>
                    </a:lnTo>
                    <a:lnTo>
                      <a:pt x="18" y="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6" y="2"/>
                    </a:lnTo>
                    <a:lnTo>
                      <a:pt x="42" y="4"/>
                    </a:lnTo>
                    <a:lnTo>
                      <a:pt x="46" y="8"/>
                    </a:lnTo>
                    <a:lnTo>
                      <a:pt x="48" y="12"/>
                    </a:lnTo>
                    <a:lnTo>
                      <a:pt x="50" y="12"/>
                    </a:lnTo>
                    <a:lnTo>
                      <a:pt x="50" y="2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0" y="18"/>
                    </a:lnTo>
                    <a:lnTo>
                      <a:pt x="60" y="57"/>
                    </a:lnTo>
                    <a:close/>
                    <a:moveTo>
                      <a:pt x="48" y="26"/>
                    </a:moveTo>
                    <a:lnTo>
                      <a:pt x="48" y="26"/>
                    </a:lnTo>
                    <a:lnTo>
                      <a:pt x="48" y="22"/>
                    </a:lnTo>
                    <a:lnTo>
                      <a:pt x="48" y="22"/>
                    </a:lnTo>
                    <a:lnTo>
                      <a:pt x="44" y="16"/>
                    </a:lnTo>
                    <a:lnTo>
                      <a:pt x="42" y="12"/>
                    </a:lnTo>
                    <a:lnTo>
                      <a:pt x="36" y="10"/>
                    </a:lnTo>
                    <a:lnTo>
                      <a:pt x="32" y="10"/>
                    </a:lnTo>
                    <a:lnTo>
                      <a:pt x="32" y="10"/>
                    </a:lnTo>
                    <a:lnTo>
                      <a:pt x="24" y="10"/>
                    </a:lnTo>
                    <a:lnTo>
                      <a:pt x="18" y="16"/>
                    </a:lnTo>
                    <a:lnTo>
                      <a:pt x="14" y="22"/>
                    </a:lnTo>
                    <a:lnTo>
                      <a:pt x="12" y="32"/>
                    </a:lnTo>
                    <a:lnTo>
                      <a:pt x="12" y="32"/>
                    </a:lnTo>
                    <a:lnTo>
                      <a:pt x="14" y="42"/>
                    </a:lnTo>
                    <a:lnTo>
                      <a:pt x="18" y="48"/>
                    </a:lnTo>
                    <a:lnTo>
                      <a:pt x="22" y="55"/>
                    </a:lnTo>
                    <a:lnTo>
                      <a:pt x="30" y="57"/>
                    </a:lnTo>
                    <a:lnTo>
                      <a:pt x="30" y="57"/>
                    </a:lnTo>
                    <a:lnTo>
                      <a:pt x="36" y="55"/>
                    </a:lnTo>
                    <a:lnTo>
                      <a:pt x="40" y="53"/>
                    </a:lnTo>
                    <a:lnTo>
                      <a:pt x="44" y="48"/>
                    </a:lnTo>
                    <a:lnTo>
                      <a:pt x="46" y="44"/>
                    </a:lnTo>
                    <a:lnTo>
                      <a:pt x="46" y="44"/>
                    </a:lnTo>
                    <a:lnTo>
                      <a:pt x="48" y="38"/>
                    </a:lnTo>
                    <a:lnTo>
                      <a:pt x="48" y="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39">
                <a:extLst>
                  <a:ext uri="{FF2B5EF4-FFF2-40B4-BE49-F238E27FC236}">
                    <a16:creationId xmlns:a16="http://schemas.microsoft.com/office/drawing/2014/main" id="{D9B6527D-A5FB-644D-8CC8-0939F390AFC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861175" y="3743326"/>
                <a:ext cx="125413" cy="144463"/>
              </a:xfrm>
              <a:custGeom>
                <a:avLst/>
                <a:gdLst>
                  <a:gd name="T0" fmla="*/ 79 w 79"/>
                  <a:gd name="T1" fmla="*/ 44 h 91"/>
                  <a:gd name="T2" fmla="*/ 75 w 79"/>
                  <a:gd name="T3" fmla="*/ 64 h 91"/>
                  <a:gd name="T4" fmla="*/ 67 w 79"/>
                  <a:gd name="T5" fmla="*/ 79 h 91"/>
                  <a:gd name="T6" fmla="*/ 56 w 79"/>
                  <a:gd name="T7" fmla="*/ 87 h 91"/>
                  <a:gd name="T8" fmla="*/ 40 w 79"/>
                  <a:gd name="T9" fmla="*/ 91 h 91"/>
                  <a:gd name="T10" fmla="*/ 32 w 79"/>
                  <a:gd name="T11" fmla="*/ 89 h 91"/>
                  <a:gd name="T12" fmla="*/ 16 w 79"/>
                  <a:gd name="T13" fmla="*/ 83 h 91"/>
                  <a:gd name="T14" fmla="*/ 6 w 79"/>
                  <a:gd name="T15" fmla="*/ 70 h 91"/>
                  <a:gd name="T16" fmla="*/ 0 w 79"/>
                  <a:gd name="T17" fmla="*/ 54 h 91"/>
                  <a:gd name="T18" fmla="*/ 0 w 79"/>
                  <a:gd name="T19" fmla="*/ 46 h 91"/>
                  <a:gd name="T20" fmla="*/ 4 w 79"/>
                  <a:gd name="T21" fmla="*/ 26 h 91"/>
                  <a:gd name="T22" fmla="*/ 12 w 79"/>
                  <a:gd name="T23" fmla="*/ 12 h 91"/>
                  <a:gd name="T24" fmla="*/ 24 w 79"/>
                  <a:gd name="T25" fmla="*/ 2 h 91"/>
                  <a:gd name="T26" fmla="*/ 40 w 79"/>
                  <a:gd name="T27" fmla="*/ 0 h 91"/>
                  <a:gd name="T28" fmla="*/ 50 w 79"/>
                  <a:gd name="T29" fmla="*/ 0 h 91"/>
                  <a:gd name="T30" fmla="*/ 63 w 79"/>
                  <a:gd name="T31" fmla="*/ 6 h 91"/>
                  <a:gd name="T32" fmla="*/ 73 w 79"/>
                  <a:gd name="T33" fmla="*/ 18 h 91"/>
                  <a:gd name="T34" fmla="*/ 79 w 79"/>
                  <a:gd name="T35" fmla="*/ 34 h 91"/>
                  <a:gd name="T36" fmla="*/ 79 w 79"/>
                  <a:gd name="T37" fmla="*/ 44 h 91"/>
                  <a:gd name="T38" fmla="*/ 12 w 79"/>
                  <a:gd name="T39" fmla="*/ 46 h 91"/>
                  <a:gd name="T40" fmla="*/ 20 w 79"/>
                  <a:gd name="T41" fmla="*/ 70 h 91"/>
                  <a:gd name="T42" fmla="*/ 28 w 79"/>
                  <a:gd name="T43" fmla="*/ 79 h 91"/>
                  <a:gd name="T44" fmla="*/ 40 w 79"/>
                  <a:gd name="T45" fmla="*/ 81 h 91"/>
                  <a:gd name="T46" fmla="*/ 46 w 79"/>
                  <a:gd name="T47" fmla="*/ 81 h 91"/>
                  <a:gd name="T48" fmla="*/ 56 w 79"/>
                  <a:gd name="T49" fmla="*/ 75 h 91"/>
                  <a:gd name="T50" fmla="*/ 65 w 79"/>
                  <a:gd name="T51" fmla="*/ 58 h 91"/>
                  <a:gd name="T52" fmla="*/ 67 w 79"/>
                  <a:gd name="T53" fmla="*/ 44 h 91"/>
                  <a:gd name="T54" fmla="*/ 61 w 79"/>
                  <a:gd name="T55" fmla="*/ 20 h 91"/>
                  <a:gd name="T56" fmla="*/ 52 w 79"/>
                  <a:gd name="T57" fmla="*/ 12 h 91"/>
                  <a:gd name="T58" fmla="*/ 40 w 79"/>
                  <a:gd name="T59" fmla="*/ 8 h 91"/>
                  <a:gd name="T60" fmla="*/ 34 w 79"/>
                  <a:gd name="T61" fmla="*/ 10 h 91"/>
                  <a:gd name="T62" fmla="*/ 24 w 79"/>
                  <a:gd name="T63" fmla="*/ 16 h 91"/>
                  <a:gd name="T64" fmla="*/ 14 w 79"/>
                  <a:gd name="T65" fmla="*/ 32 h 91"/>
                  <a:gd name="T66" fmla="*/ 12 w 79"/>
                  <a:gd name="T67" fmla="*/ 46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9" h="91">
                    <a:moveTo>
                      <a:pt x="79" y="44"/>
                    </a:moveTo>
                    <a:lnTo>
                      <a:pt x="79" y="44"/>
                    </a:lnTo>
                    <a:lnTo>
                      <a:pt x="79" y="54"/>
                    </a:lnTo>
                    <a:lnTo>
                      <a:pt x="75" y="64"/>
                    </a:lnTo>
                    <a:lnTo>
                      <a:pt x="71" y="72"/>
                    </a:lnTo>
                    <a:lnTo>
                      <a:pt x="67" y="79"/>
                    </a:lnTo>
                    <a:lnTo>
                      <a:pt x="61" y="85"/>
                    </a:lnTo>
                    <a:lnTo>
                      <a:pt x="56" y="87"/>
                    </a:lnTo>
                    <a:lnTo>
                      <a:pt x="48" y="89"/>
                    </a:lnTo>
                    <a:lnTo>
                      <a:pt x="40" y="91"/>
                    </a:lnTo>
                    <a:lnTo>
                      <a:pt x="40" y="91"/>
                    </a:lnTo>
                    <a:lnTo>
                      <a:pt x="32" y="89"/>
                    </a:lnTo>
                    <a:lnTo>
                      <a:pt x="24" y="87"/>
                    </a:lnTo>
                    <a:lnTo>
                      <a:pt x="16" y="83"/>
                    </a:lnTo>
                    <a:lnTo>
                      <a:pt x="12" y="79"/>
                    </a:lnTo>
                    <a:lnTo>
                      <a:pt x="6" y="70"/>
                    </a:lnTo>
                    <a:lnTo>
                      <a:pt x="4" y="64"/>
                    </a:lnTo>
                    <a:lnTo>
                      <a:pt x="0" y="54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0" y="36"/>
                    </a:lnTo>
                    <a:lnTo>
                      <a:pt x="4" y="26"/>
                    </a:lnTo>
                    <a:lnTo>
                      <a:pt x="6" y="18"/>
                    </a:lnTo>
                    <a:lnTo>
                      <a:pt x="12" y="12"/>
                    </a:lnTo>
                    <a:lnTo>
                      <a:pt x="18" y="6"/>
                    </a:lnTo>
                    <a:lnTo>
                      <a:pt x="24" y="2"/>
                    </a:lnTo>
                    <a:lnTo>
                      <a:pt x="32" y="0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6"/>
                    </a:lnTo>
                    <a:lnTo>
                      <a:pt x="69" y="12"/>
                    </a:lnTo>
                    <a:lnTo>
                      <a:pt x="73" y="18"/>
                    </a:lnTo>
                    <a:lnTo>
                      <a:pt x="77" y="26"/>
                    </a:lnTo>
                    <a:lnTo>
                      <a:pt x="79" y="34"/>
                    </a:lnTo>
                    <a:lnTo>
                      <a:pt x="79" y="44"/>
                    </a:lnTo>
                    <a:lnTo>
                      <a:pt x="79" y="44"/>
                    </a:lnTo>
                    <a:close/>
                    <a:moveTo>
                      <a:pt x="12" y="46"/>
                    </a:moveTo>
                    <a:lnTo>
                      <a:pt x="12" y="46"/>
                    </a:lnTo>
                    <a:lnTo>
                      <a:pt x="14" y="58"/>
                    </a:lnTo>
                    <a:lnTo>
                      <a:pt x="20" y="70"/>
                    </a:lnTo>
                    <a:lnTo>
                      <a:pt x="24" y="75"/>
                    </a:lnTo>
                    <a:lnTo>
                      <a:pt x="28" y="79"/>
                    </a:lnTo>
                    <a:lnTo>
                      <a:pt x="34" y="81"/>
                    </a:lnTo>
                    <a:lnTo>
                      <a:pt x="40" y="81"/>
                    </a:lnTo>
                    <a:lnTo>
                      <a:pt x="40" y="81"/>
                    </a:lnTo>
                    <a:lnTo>
                      <a:pt x="46" y="81"/>
                    </a:lnTo>
                    <a:lnTo>
                      <a:pt x="52" y="79"/>
                    </a:lnTo>
                    <a:lnTo>
                      <a:pt x="56" y="75"/>
                    </a:lnTo>
                    <a:lnTo>
                      <a:pt x="59" y="70"/>
                    </a:lnTo>
                    <a:lnTo>
                      <a:pt x="65" y="58"/>
                    </a:lnTo>
                    <a:lnTo>
                      <a:pt x="67" y="44"/>
                    </a:lnTo>
                    <a:lnTo>
                      <a:pt x="67" y="44"/>
                    </a:lnTo>
                    <a:lnTo>
                      <a:pt x="65" y="32"/>
                    </a:lnTo>
                    <a:lnTo>
                      <a:pt x="61" y="20"/>
                    </a:lnTo>
                    <a:lnTo>
                      <a:pt x="58" y="16"/>
                    </a:lnTo>
                    <a:lnTo>
                      <a:pt x="52" y="12"/>
                    </a:lnTo>
                    <a:lnTo>
                      <a:pt x="46" y="10"/>
                    </a:lnTo>
                    <a:lnTo>
                      <a:pt x="40" y="8"/>
                    </a:lnTo>
                    <a:lnTo>
                      <a:pt x="40" y="8"/>
                    </a:lnTo>
                    <a:lnTo>
                      <a:pt x="34" y="10"/>
                    </a:lnTo>
                    <a:lnTo>
                      <a:pt x="28" y="12"/>
                    </a:lnTo>
                    <a:lnTo>
                      <a:pt x="24" y="16"/>
                    </a:lnTo>
                    <a:lnTo>
                      <a:pt x="20" y="20"/>
                    </a:lnTo>
                    <a:lnTo>
                      <a:pt x="14" y="32"/>
                    </a:lnTo>
                    <a:lnTo>
                      <a:pt x="12" y="46"/>
                    </a:lnTo>
                    <a:lnTo>
                      <a:pt x="12" y="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40">
                <a:extLst>
                  <a:ext uri="{FF2B5EF4-FFF2-40B4-BE49-F238E27FC236}">
                    <a16:creationId xmlns:a16="http://schemas.microsoft.com/office/drawing/2014/main" id="{73F33AFB-DC0D-7F4A-8E78-25C86DDE65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1838" y="3784601"/>
                <a:ext cx="95250" cy="100013"/>
              </a:xfrm>
              <a:custGeom>
                <a:avLst/>
                <a:gdLst>
                  <a:gd name="T0" fmla="*/ 12 w 60"/>
                  <a:gd name="T1" fmla="*/ 0 h 63"/>
                  <a:gd name="T2" fmla="*/ 24 w 60"/>
                  <a:gd name="T3" fmla="*/ 34 h 63"/>
                  <a:gd name="T4" fmla="*/ 24 w 60"/>
                  <a:gd name="T5" fmla="*/ 34 h 63"/>
                  <a:gd name="T6" fmla="*/ 30 w 60"/>
                  <a:gd name="T7" fmla="*/ 51 h 63"/>
                  <a:gd name="T8" fmla="*/ 30 w 60"/>
                  <a:gd name="T9" fmla="*/ 51 h 63"/>
                  <a:gd name="T10" fmla="*/ 30 w 60"/>
                  <a:gd name="T11" fmla="*/ 51 h 63"/>
                  <a:gd name="T12" fmla="*/ 36 w 60"/>
                  <a:gd name="T13" fmla="*/ 34 h 63"/>
                  <a:gd name="T14" fmla="*/ 48 w 60"/>
                  <a:gd name="T15" fmla="*/ 0 h 63"/>
                  <a:gd name="T16" fmla="*/ 60 w 60"/>
                  <a:gd name="T17" fmla="*/ 0 h 63"/>
                  <a:gd name="T18" fmla="*/ 34 w 60"/>
                  <a:gd name="T19" fmla="*/ 63 h 63"/>
                  <a:gd name="T20" fmla="*/ 24 w 60"/>
                  <a:gd name="T21" fmla="*/ 63 h 63"/>
                  <a:gd name="T22" fmla="*/ 0 w 60"/>
                  <a:gd name="T23" fmla="*/ 0 h 63"/>
                  <a:gd name="T24" fmla="*/ 12 w 60"/>
                  <a:gd name="T25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0" h="63">
                    <a:moveTo>
                      <a:pt x="12" y="0"/>
                    </a:moveTo>
                    <a:lnTo>
                      <a:pt x="24" y="34"/>
                    </a:lnTo>
                    <a:lnTo>
                      <a:pt x="24" y="34"/>
                    </a:lnTo>
                    <a:lnTo>
                      <a:pt x="30" y="51"/>
                    </a:lnTo>
                    <a:lnTo>
                      <a:pt x="30" y="51"/>
                    </a:lnTo>
                    <a:lnTo>
                      <a:pt x="30" y="51"/>
                    </a:lnTo>
                    <a:lnTo>
                      <a:pt x="36" y="34"/>
                    </a:lnTo>
                    <a:lnTo>
                      <a:pt x="48" y="0"/>
                    </a:lnTo>
                    <a:lnTo>
                      <a:pt x="60" y="0"/>
                    </a:lnTo>
                    <a:lnTo>
                      <a:pt x="34" y="63"/>
                    </a:lnTo>
                    <a:lnTo>
                      <a:pt x="24" y="63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Freeform 41">
                <a:extLst>
                  <a:ext uri="{FF2B5EF4-FFF2-40B4-BE49-F238E27FC236}">
                    <a16:creationId xmlns:a16="http://schemas.microsoft.com/office/drawing/2014/main" id="{B3372BE5-C484-324F-A433-0E6531007DC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265988" y="3781426"/>
                <a:ext cx="88900" cy="106363"/>
              </a:xfrm>
              <a:custGeom>
                <a:avLst/>
                <a:gdLst>
                  <a:gd name="T0" fmla="*/ 12 w 56"/>
                  <a:gd name="T1" fmla="*/ 34 h 67"/>
                  <a:gd name="T2" fmla="*/ 12 w 56"/>
                  <a:gd name="T3" fmla="*/ 34 h 67"/>
                  <a:gd name="T4" fmla="*/ 12 w 56"/>
                  <a:gd name="T5" fmla="*/ 44 h 67"/>
                  <a:gd name="T6" fmla="*/ 18 w 56"/>
                  <a:gd name="T7" fmla="*/ 53 h 67"/>
                  <a:gd name="T8" fmla="*/ 24 w 56"/>
                  <a:gd name="T9" fmla="*/ 57 h 67"/>
                  <a:gd name="T10" fmla="*/ 32 w 56"/>
                  <a:gd name="T11" fmla="*/ 57 h 67"/>
                  <a:gd name="T12" fmla="*/ 32 w 56"/>
                  <a:gd name="T13" fmla="*/ 57 h 67"/>
                  <a:gd name="T14" fmla="*/ 42 w 56"/>
                  <a:gd name="T15" fmla="*/ 57 h 67"/>
                  <a:gd name="T16" fmla="*/ 50 w 56"/>
                  <a:gd name="T17" fmla="*/ 55 h 67"/>
                  <a:gd name="T18" fmla="*/ 52 w 56"/>
                  <a:gd name="T19" fmla="*/ 63 h 67"/>
                  <a:gd name="T20" fmla="*/ 52 w 56"/>
                  <a:gd name="T21" fmla="*/ 63 h 67"/>
                  <a:gd name="T22" fmla="*/ 44 w 56"/>
                  <a:gd name="T23" fmla="*/ 65 h 67"/>
                  <a:gd name="T24" fmla="*/ 30 w 56"/>
                  <a:gd name="T25" fmla="*/ 67 h 67"/>
                  <a:gd name="T26" fmla="*/ 30 w 56"/>
                  <a:gd name="T27" fmla="*/ 67 h 67"/>
                  <a:gd name="T28" fmla="*/ 24 w 56"/>
                  <a:gd name="T29" fmla="*/ 67 h 67"/>
                  <a:gd name="T30" fmla="*/ 18 w 56"/>
                  <a:gd name="T31" fmla="*/ 65 h 67"/>
                  <a:gd name="T32" fmla="*/ 12 w 56"/>
                  <a:gd name="T33" fmla="*/ 61 h 67"/>
                  <a:gd name="T34" fmla="*/ 8 w 56"/>
                  <a:gd name="T35" fmla="*/ 57 h 67"/>
                  <a:gd name="T36" fmla="*/ 4 w 56"/>
                  <a:gd name="T37" fmla="*/ 53 h 67"/>
                  <a:gd name="T38" fmla="*/ 2 w 56"/>
                  <a:gd name="T39" fmla="*/ 46 h 67"/>
                  <a:gd name="T40" fmla="*/ 0 w 56"/>
                  <a:gd name="T41" fmla="*/ 34 h 67"/>
                  <a:gd name="T42" fmla="*/ 0 w 56"/>
                  <a:gd name="T43" fmla="*/ 34 h 67"/>
                  <a:gd name="T44" fmla="*/ 2 w 56"/>
                  <a:gd name="T45" fmla="*/ 20 h 67"/>
                  <a:gd name="T46" fmla="*/ 8 w 56"/>
                  <a:gd name="T47" fmla="*/ 10 h 67"/>
                  <a:gd name="T48" fmla="*/ 12 w 56"/>
                  <a:gd name="T49" fmla="*/ 6 h 67"/>
                  <a:gd name="T50" fmla="*/ 18 w 56"/>
                  <a:gd name="T51" fmla="*/ 2 h 67"/>
                  <a:gd name="T52" fmla="*/ 24 w 56"/>
                  <a:gd name="T53" fmla="*/ 0 h 67"/>
                  <a:gd name="T54" fmla="*/ 30 w 56"/>
                  <a:gd name="T55" fmla="*/ 0 h 67"/>
                  <a:gd name="T56" fmla="*/ 30 w 56"/>
                  <a:gd name="T57" fmla="*/ 0 h 67"/>
                  <a:gd name="T58" fmla="*/ 36 w 56"/>
                  <a:gd name="T59" fmla="*/ 2 h 67"/>
                  <a:gd name="T60" fmla="*/ 42 w 56"/>
                  <a:gd name="T61" fmla="*/ 4 h 67"/>
                  <a:gd name="T62" fmla="*/ 46 w 56"/>
                  <a:gd name="T63" fmla="*/ 6 h 67"/>
                  <a:gd name="T64" fmla="*/ 50 w 56"/>
                  <a:gd name="T65" fmla="*/ 10 h 67"/>
                  <a:gd name="T66" fmla="*/ 54 w 56"/>
                  <a:gd name="T67" fmla="*/ 20 h 67"/>
                  <a:gd name="T68" fmla="*/ 56 w 56"/>
                  <a:gd name="T69" fmla="*/ 30 h 67"/>
                  <a:gd name="T70" fmla="*/ 56 w 56"/>
                  <a:gd name="T71" fmla="*/ 30 h 67"/>
                  <a:gd name="T72" fmla="*/ 56 w 56"/>
                  <a:gd name="T73" fmla="*/ 34 h 67"/>
                  <a:gd name="T74" fmla="*/ 12 w 56"/>
                  <a:gd name="T75" fmla="*/ 34 h 67"/>
                  <a:gd name="T76" fmla="*/ 44 w 56"/>
                  <a:gd name="T77" fmla="*/ 26 h 67"/>
                  <a:gd name="T78" fmla="*/ 44 w 56"/>
                  <a:gd name="T79" fmla="*/ 26 h 67"/>
                  <a:gd name="T80" fmla="*/ 44 w 56"/>
                  <a:gd name="T81" fmla="*/ 20 h 67"/>
                  <a:gd name="T82" fmla="*/ 42 w 56"/>
                  <a:gd name="T83" fmla="*/ 14 h 67"/>
                  <a:gd name="T84" fmla="*/ 36 w 56"/>
                  <a:gd name="T85" fmla="*/ 10 h 67"/>
                  <a:gd name="T86" fmla="*/ 28 w 56"/>
                  <a:gd name="T87" fmla="*/ 8 h 67"/>
                  <a:gd name="T88" fmla="*/ 28 w 56"/>
                  <a:gd name="T89" fmla="*/ 8 h 67"/>
                  <a:gd name="T90" fmla="*/ 22 w 56"/>
                  <a:gd name="T91" fmla="*/ 10 h 67"/>
                  <a:gd name="T92" fmla="*/ 16 w 56"/>
                  <a:gd name="T93" fmla="*/ 14 h 67"/>
                  <a:gd name="T94" fmla="*/ 12 w 56"/>
                  <a:gd name="T95" fmla="*/ 20 h 67"/>
                  <a:gd name="T96" fmla="*/ 12 w 56"/>
                  <a:gd name="T97" fmla="*/ 26 h 67"/>
                  <a:gd name="T98" fmla="*/ 44 w 56"/>
                  <a:gd name="T99" fmla="*/ 2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" h="67">
                    <a:moveTo>
                      <a:pt x="12" y="34"/>
                    </a:moveTo>
                    <a:lnTo>
                      <a:pt x="12" y="34"/>
                    </a:lnTo>
                    <a:lnTo>
                      <a:pt x="12" y="44"/>
                    </a:lnTo>
                    <a:lnTo>
                      <a:pt x="18" y="53"/>
                    </a:lnTo>
                    <a:lnTo>
                      <a:pt x="24" y="57"/>
                    </a:lnTo>
                    <a:lnTo>
                      <a:pt x="32" y="57"/>
                    </a:lnTo>
                    <a:lnTo>
                      <a:pt x="32" y="57"/>
                    </a:lnTo>
                    <a:lnTo>
                      <a:pt x="42" y="57"/>
                    </a:lnTo>
                    <a:lnTo>
                      <a:pt x="50" y="55"/>
                    </a:lnTo>
                    <a:lnTo>
                      <a:pt x="52" y="63"/>
                    </a:lnTo>
                    <a:lnTo>
                      <a:pt x="52" y="63"/>
                    </a:lnTo>
                    <a:lnTo>
                      <a:pt x="44" y="65"/>
                    </a:lnTo>
                    <a:lnTo>
                      <a:pt x="30" y="67"/>
                    </a:lnTo>
                    <a:lnTo>
                      <a:pt x="30" y="67"/>
                    </a:lnTo>
                    <a:lnTo>
                      <a:pt x="24" y="67"/>
                    </a:lnTo>
                    <a:lnTo>
                      <a:pt x="18" y="65"/>
                    </a:lnTo>
                    <a:lnTo>
                      <a:pt x="12" y="61"/>
                    </a:lnTo>
                    <a:lnTo>
                      <a:pt x="8" y="57"/>
                    </a:lnTo>
                    <a:lnTo>
                      <a:pt x="4" y="53"/>
                    </a:lnTo>
                    <a:lnTo>
                      <a:pt x="2" y="46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2" y="20"/>
                    </a:lnTo>
                    <a:lnTo>
                      <a:pt x="8" y="10"/>
                    </a:lnTo>
                    <a:lnTo>
                      <a:pt x="12" y="6"/>
                    </a:lnTo>
                    <a:lnTo>
                      <a:pt x="18" y="2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6" y="2"/>
                    </a:lnTo>
                    <a:lnTo>
                      <a:pt x="42" y="4"/>
                    </a:lnTo>
                    <a:lnTo>
                      <a:pt x="46" y="6"/>
                    </a:lnTo>
                    <a:lnTo>
                      <a:pt x="50" y="10"/>
                    </a:lnTo>
                    <a:lnTo>
                      <a:pt x="54" y="20"/>
                    </a:lnTo>
                    <a:lnTo>
                      <a:pt x="56" y="30"/>
                    </a:lnTo>
                    <a:lnTo>
                      <a:pt x="56" y="30"/>
                    </a:lnTo>
                    <a:lnTo>
                      <a:pt x="56" y="34"/>
                    </a:lnTo>
                    <a:lnTo>
                      <a:pt x="12" y="34"/>
                    </a:lnTo>
                    <a:close/>
                    <a:moveTo>
                      <a:pt x="44" y="26"/>
                    </a:moveTo>
                    <a:lnTo>
                      <a:pt x="44" y="26"/>
                    </a:lnTo>
                    <a:lnTo>
                      <a:pt x="44" y="20"/>
                    </a:lnTo>
                    <a:lnTo>
                      <a:pt x="42" y="14"/>
                    </a:lnTo>
                    <a:lnTo>
                      <a:pt x="36" y="10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22" y="10"/>
                    </a:lnTo>
                    <a:lnTo>
                      <a:pt x="16" y="14"/>
                    </a:lnTo>
                    <a:lnTo>
                      <a:pt x="12" y="20"/>
                    </a:lnTo>
                    <a:lnTo>
                      <a:pt x="12" y="26"/>
                    </a:lnTo>
                    <a:lnTo>
                      <a:pt x="44" y="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" name="Freeform 42">
                <a:extLst>
                  <a:ext uri="{FF2B5EF4-FFF2-40B4-BE49-F238E27FC236}">
                    <a16:creationId xmlns:a16="http://schemas.microsoft.com/office/drawing/2014/main" id="{8EC5865F-AFBD-8A42-9D68-B5031D0728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56488" y="3781426"/>
                <a:ext cx="50800" cy="103188"/>
              </a:xfrm>
              <a:custGeom>
                <a:avLst/>
                <a:gdLst>
                  <a:gd name="T0" fmla="*/ 2 w 32"/>
                  <a:gd name="T1" fmla="*/ 22 h 65"/>
                  <a:gd name="T2" fmla="*/ 2 w 32"/>
                  <a:gd name="T3" fmla="*/ 22 h 65"/>
                  <a:gd name="T4" fmla="*/ 0 w 32"/>
                  <a:gd name="T5" fmla="*/ 2 h 65"/>
                  <a:gd name="T6" fmla="*/ 10 w 32"/>
                  <a:gd name="T7" fmla="*/ 2 h 65"/>
                  <a:gd name="T8" fmla="*/ 12 w 32"/>
                  <a:gd name="T9" fmla="*/ 14 h 65"/>
                  <a:gd name="T10" fmla="*/ 12 w 32"/>
                  <a:gd name="T11" fmla="*/ 14 h 65"/>
                  <a:gd name="T12" fmla="*/ 12 w 32"/>
                  <a:gd name="T13" fmla="*/ 14 h 65"/>
                  <a:gd name="T14" fmla="*/ 14 w 32"/>
                  <a:gd name="T15" fmla="*/ 8 h 65"/>
                  <a:gd name="T16" fmla="*/ 18 w 32"/>
                  <a:gd name="T17" fmla="*/ 4 h 65"/>
                  <a:gd name="T18" fmla="*/ 24 w 32"/>
                  <a:gd name="T19" fmla="*/ 2 h 65"/>
                  <a:gd name="T20" fmla="*/ 30 w 32"/>
                  <a:gd name="T21" fmla="*/ 0 h 65"/>
                  <a:gd name="T22" fmla="*/ 30 w 32"/>
                  <a:gd name="T23" fmla="*/ 0 h 65"/>
                  <a:gd name="T24" fmla="*/ 32 w 32"/>
                  <a:gd name="T25" fmla="*/ 0 h 65"/>
                  <a:gd name="T26" fmla="*/ 32 w 32"/>
                  <a:gd name="T27" fmla="*/ 12 h 65"/>
                  <a:gd name="T28" fmla="*/ 32 w 32"/>
                  <a:gd name="T29" fmla="*/ 12 h 65"/>
                  <a:gd name="T30" fmla="*/ 28 w 32"/>
                  <a:gd name="T31" fmla="*/ 12 h 65"/>
                  <a:gd name="T32" fmla="*/ 28 w 32"/>
                  <a:gd name="T33" fmla="*/ 12 h 65"/>
                  <a:gd name="T34" fmla="*/ 22 w 32"/>
                  <a:gd name="T35" fmla="*/ 12 h 65"/>
                  <a:gd name="T36" fmla="*/ 18 w 32"/>
                  <a:gd name="T37" fmla="*/ 16 h 65"/>
                  <a:gd name="T38" fmla="*/ 16 w 32"/>
                  <a:gd name="T39" fmla="*/ 20 h 65"/>
                  <a:gd name="T40" fmla="*/ 14 w 32"/>
                  <a:gd name="T41" fmla="*/ 26 h 65"/>
                  <a:gd name="T42" fmla="*/ 14 w 32"/>
                  <a:gd name="T43" fmla="*/ 26 h 65"/>
                  <a:gd name="T44" fmla="*/ 12 w 32"/>
                  <a:gd name="T45" fmla="*/ 30 h 65"/>
                  <a:gd name="T46" fmla="*/ 12 w 32"/>
                  <a:gd name="T47" fmla="*/ 65 h 65"/>
                  <a:gd name="T48" fmla="*/ 2 w 32"/>
                  <a:gd name="T49" fmla="*/ 65 h 65"/>
                  <a:gd name="T50" fmla="*/ 2 w 32"/>
                  <a:gd name="T51" fmla="*/ 2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2" h="65">
                    <a:moveTo>
                      <a:pt x="2" y="22"/>
                    </a:moveTo>
                    <a:lnTo>
                      <a:pt x="2" y="22"/>
                    </a:lnTo>
                    <a:lnTo>
                      <a:pt x="0" y="2"/>
                    </a:lnTo>
                    <a:lnTo>
                      <a:pt x="10" y="2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4" y="8"/>
                    </a:lnTo>
                    <a:lnTo>
                      <a:pt x="18" y="4"/>
                    </a:lnTo>
                    <a:lnTo>
                      <a:pt x="24" y="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2" y="12"/>
                    </a:lnTo>
                    <a:lnTo>
                      <a:pt x="32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2" y="12"/>
                    </a:lnTo>
                    <a:lnTo>
                      <a:pt x="18" y="16"/>
                    </a:lnTo>
                    <a:lnTo>
                      <a:pt x="16" y="20"/>
                    </a:lnTo>
                    <a:lnTo>
                      <a:pt x="14" y="26"/>
                    </a:lnTo>
                    <a:lnTo>
                      <a:pt x="14" y="26"/>
                    </a:lnTo>
                    <a:lnTo>
                      <a:pt x="12" y="30"/>
                    </a:lnTo>
                    <a:lnTo>
                      <a:pt x="12" y="65"/>
                    </a:lnTo>
                    <a:lnTo>
                      <a:pt x="2" y="65"/>
                    </a:lnTo>
                    <a:lnTo>
                      <a:pt x="2" y="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" name="Freeform 43">
                <a:extLst>
                  <a:ext uri="{FF2B5EF4-FFF2-40B4-BE49-F238E27FC236}">
                    <a16:creationId xmlns:a16="http://schemas.microsoft.com/office/drawing/2014/main" id="{5D314E80-56F9-2F42-9C0B-07B4F63F30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10488" y="3743326"/>
                <a:ext cx="111125" cy="141288"/>
              </a:xfrm>
              <a:custGeom>
                <a:avLst/>
                <a:gdLst>
                  <a:gd name="T0" fmla="*/ 28 w 70"/>
                  <a:gd name="T1" fmla="*/ 89 h 89"/>
                  <a:gd name="T2" fmla="*/ 28 w 70"/>
                  <a:gd name="T3" fmla="*/ 52 h 89"/>
                  <a:gd name="T4" fmla="*/ 0 w 70"/>
                  <a:gd name="T5" fmla="*/ 0 h 89"/>
                  <a:gd name="T6" fmla="*/ 14 w 70"/>
                  <a:gd name="T7" fmla="*/ 0 h 89"/>
                  <a:gd name="T8" fmla="*/ 26 w 70"/>
                  <a:gd name="T9" fmla="*/ 26 h 89"/>
                  <a:gd name="T10" fmla="*/ 26 w 70"/>
                  <a:gd name="T11" fmla="*/ 26 h 89"/>
                  <a:gd name="T12" fmla="*/ 34 w 70"/>
                  <a:gd name="T13" fmla="*/ 44 h 89"/>
                  <a:gd name="T14" fmla="*/ 36 w 70"/>
                  <a:gd name="T15" fmla="*/ 44 h 89"/>
                  <a:gd name="T16" fmla="*/ 36 w 70"/>
                  <a:gd name="T17" fmla="*/ 44 h 89"/>
                  <a:gd name="T18" fmla="*/ 44 w 70"/>
                  <a:gd name="T19" fmla="*/ 26 h 89"/>
                  <a:gd name="T20" fmla="*/ 56 w 70"/>
                  <a:gd name="T21" fmla="*/ 0 h 89"/>
                  <a:gd name="T22" fmla="*/ 70 w 70"/>
                  <a:gd name="T23" fmla="*/ 0 h 89"/>
                  <a:gd name="T24" fmla="*/ 40 w 70"/>
                  <a:gd name="T25" fmla="*/ 52 h 89"/>
                  <a:gd name="T26" fmla="*/ 40 w 70"/>
                  <a:gd name="T27" fmla="*/ 89 h 89"/>
                  <a:gd name="T28" fmla="*/ 28 w 70"/>
                  <a:gd name="T29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0" h="89">
                    <a:moveTo>
                      <a:pt x="28" y="89"/>
                    </a:moveTo>
                    <a:lnTo>
                      <a:pt x="28" y="52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26" y="26"/>
                    </a:lnTo>
                    <a:lnTo>
                      <a:pt x="26" y="26"/>
                    </a:lnTo>
                    <a:lnTo>
                      <a:pt x="34" y="44"/>
                    </a:lnTo>
                    <a:lnTo>
                      <a:pt x="36" y="44"/>
                    </a:lnTo>
                    <a:lnTo>
                      <a:pt x="36" y="44"/>
                    </a:lnTo>
                    <a:lnTo>
                      <a:pt x="44" y="26"/>
                    </a:lnTo>
                    <a:lnTo>
                      <a:pt x="56" y="0"/>
                    </a:lnTo>
                    <a:lnTo>
                      <a:pt x="70" y="0"/>
                    </a:lnTo>
                    <a:lnTo>
                      <a:pt x="40" y="52"/>
                    </a:lnTo>
                    <a:lnTo>
                      <a:pt x="40" y="89"/>
                    </a:lnTo>
                    <a:lnTo>
                      <a:pt x="28" y="8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" name="Freeform 44">
                <a:extLst>
                  <a:ext uri="{FF2B5EF4-FFF2-40B4-BE49-F238E27FC236}">
                    <a16:creationId xmlns:a16="http://schemas.microsoft.com/office/drawing/2014/main" id="{33A298D9-7000-9D40-A0EF-98A875065BB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894638" y="3781426"/>
                <a:ext cx="98425" cy="106363"/>
              </a:xfrm>
              <a:custGeom>
                <a:avLst/>
                <a:gdLst>
                  <a:gd name="T0" fmla="*/ 62 w 62"/>
                  <a:gd name="T1" fmla="*/ 32 h 67"/>
                  <a:gd name="T2" fmla="*/ 62 w 62"/>
                  <a:gd name="T3" fmla="*/ 32 h 67"/>
                  <a:gd name="T4" fmla="*/ 60 w 62"/>
                  <a:gd name="T5" fmla="*/ 40 h 67"/>
                  <a:gd name="T6" fmla="*/ 58 w 62"/>
                  <a:gd name="T7" fmla="*/ 48 h 67"/>
                  <a:gd name="T8" fmla="*/ 56 w 62"/>
                  <a:gd name="T9" fmla="*/ 55 h 67"/>
                  <a:gd name="T10" fmla="*/ 52 w 62"/>
                  <a:gd name="T11" fmla="*/ 59 h 67"/>
                  <a:gd name="T12" fmla="*/ 46 w 62"/>
                  <a:gd name="T13" fmla="*/ 63 h 67"/>
                  <a:gd name="T14" fmla="*/ 42 w 62"/>
                  <a:gd name="T15" fmla="*/ 65 h 67"/>
                  <a:gd name="T16" fmla="*/ 30 w 62"/>
                  <a:gd name="T17" fmla="*/ 67 h 67"/>
                  <a:gd name="T18" fmla="*/ 30 w 62"/>
                  <a:gd name="T19" fmla="*/ 67 h 67"/>
                  <a:gd name="T20" fmla="*/ 18 w 62"/>
                  <a:gd name="T21" fmla="*/ 65 h 67"/>
                  <a:gd name="T22" fmla="*/ 14 w 62"/>
                  <a:gd name="T23" fmla="*/ 61 h 67"/>
                  <a:gd name="T24" fmla="*/ 10 w 62"/>
                  <a:gd name="T25" fmla="*/ 57 h 67"/>
                  <a:gd name="T26" fmla="*/ 6 w 62"/>
                  <a:gd name="T27" fmla="*/ 53 h 67"/>
                  <a:gd name="T28" fmla="*/ 2 w 62"/>
                  <a:gd name="T29" fmla="*/ 46 h 67"/>
                  <a:gd name="T30" fmla="*/ 0 w 62"/>
                  <a:gd name="T31" fmla="*/ 40 h 67"/>
                  <a:gd name="T32" fmla="*/ 0 w 62"/>
                  <a:gd name="T33" fmla="*/ 34 h 67"/>
                  <a:gd name="T34" fmla="*/ 0 w 62"/>
                  <a:gd name="T35" fmla="*/ 34 h 67"/>
                  <a:gd name="T36" fmla="*/ 0 w 62"/>
                  <a:gd name="T37" fmla="*/ 26 h 67"/>
                  <a:gd name="T38" fmla="*/ 2 w 62"/>
                  <a:gd name="T39" fmla="*/ 20 h 67"/>
                  <a:gd name="T40" fmla="*/ 6 w 62"/>
                  <a:gd name="T41" fmla="*/ 14 h 67"/>
                  <a:gd name="T42" fmla="*/ 10 w 62"/>
                  <a:gd name="T43" fmla="*/ 10 h 67"/>
                  <a:gd name="T44" fmla="*/ 14 w 62"/>
                  <a:gd name="T45" fmla="*/ 6 h 67"/>
                  <a:gd name="T46" fmla="*/ 20 w 62"/>
                  <a:gd name="T47" fmla="*/ 2 h 67"/>
                  <a:gd name="T48" fmla="*/ 32 w 62"/>
                  <a:gd name="T49" fmla="*/ 0 h 67"/>
                  <a:gd name="T50" fmla="*/ 32 w 62"/>
                  <a:gd name="T51" fmla="*/ 0 h 67"/>
                  <a:gd name="T52" fmla="*/ 38 w 62"/>
                  <a:gd name="T53" fmla="*/ 0 h 67"/>
                  <a:gd name="T54" fmla="*/ 44 w 62"/>
                  <a:gd name="T55" fmla="*/ 2 h 67"/>
                  <a:gd name="T56" fmla="*/ 48 w 62"/>
                  <a:gd name="T57" fmla="*/ 6 h 67"/>
                  <a:gd name="T58" fmla="*/ 54 w 62"/>
                  <a:gd name="T59" fmla="*/ 10 h 67"/>
                  <a:gd name="T60" fmla="*/ 56 w 62"/>
                  <a:gd name="T61" fmla="*/ 14 h 67"/>
                  <a:gd name="T62" fmla="*/ 60 w 62"/>
                  <a:gd name="T63" fmla="*/ 20 h 67"/>
                  <a:gd name="T64" fmla="*/ 62 w 62"/>
                  <a:gd name="T65" fmla="*/ 32 h 67"/>
                  <a:gd name="T66" fmla="*/ 62 w 62"/>
                  <a:gd name="T67" fmla="*/ 32 h 67"/>
                  <a:gd name="T68" fmla="*/ 12 w 62"/>
                  <a:gd name="T69" fmla="*/ 34 h 67"/>
                  <a:gd name="T70" fmla="*/ 12 w 62"/>
                  <a:gd name="T71" fmla="*/ 34 h 67"/>
                  <a:gd name="T72" fmla="*/ 14 w 62"/>
                  <a:gd name="T73" fmla="*/ 42 h 67"/>
                  <a:gd name="T74" fmla="*/ 18 w 62"/>
                  <a:gd name="T75" fmla="*/ 51 h 67"/>
                  <a:gd name="T76" fmla="*/ 24 w 62"/>
                  <a:gd name="T77" fmla="*/ 57 h 67"/>
                  <a:gd name="T78" fmla="*/ 30 w 62"/>
                  <a:gd name="T79" fmla="*/ 59 h 67"/>
                  <a:gd name="T80" fmla="*/ 30 w 62"/>
                  <a:gd name="T81" fmla="*/ 59 h 67"/>
                  <a:gd name="T82" fmla="*/ 38 w 62"/>
                  <a:gd name="T83" fmla="*/ 57 h 67"/>
                  <a:gd name="T84" fmla="*/ 44 w 62"/>
                  <a:gd name="T85" fmla="*/ 51 h 67"/>
                  <a:gd name="T86" fmla="*/ 48 w 62"/>
                  <a:gd name="T87" fmla="*/ 42 h 67"/>
                  <a:gd name="T88" fmla="*/ 50 w 62"/>
                  <a:gd name="T89" fmla="*/ 32 h 67"/>
                  <a:gd name="T90" fmla="*/ 50 w 62"/>
                  <a:gd name="T91" fmla="*/ 32 h 67"/>
                  <a:gd name="T92" fmla="*/ 48 w 62"/>
                  <a:gd name="T93" fmla="*/ 24 h 67"/>
                  <a:gd name="T94" fmla="*/ 46 w 62"/>
                  <a:gd name="T95" fmla="*/ 16 h 67"/>
                  <a:gd name="T96" fmla="*/ 40 w 62"/>
                  <a:gd name="T97" fmla="*/ 12 h 67"/>
                  <a:gd name="T98" fmla="*/ 36 w 62"/>
                  <a:gd name="T99" fmla="*/ 10 h 67"/>
                  <a:gd name="T100" fmla="*/ 32 w 62"/>
                  <a:gd name="T101" fmla="*/ 8 h 67"/>
                  <a:gd name="T102" fmla="*/ 32 w 62"/>
                  <a:gd name="T103" fmla="*/ 8 h 67"/>
                  <a:gd name="T104" fmla="*/ 22 w 62"/>
                  <a:gd name="T105" fmla="*/ 10 h 67"/>
                  <a:gd name="T106" fmla="*/ 16 w 62"/>
                  <a:gd name="T107" fmla="*/ 16 h 67"/>
                  <a:gd name="T108" fmla="*/ 14 w 62"/>
                  <a:gd name="T109" fmla="*/ 24 h 67"/>
                  <a:gd name="T110" fmla="*/ 12 w 62"/>
                  <a:gd name="T111" fmla="*/ 34 h 67"/>
                  <a:gd name="T112" fmla="*/ 12 w 62"/>
                  <a:gd name="T113" fmla="*/ 34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2" h="67">
                    <a:moveTo>
                      <a:pt x="62" y="32"/>
                    </a:moveTo>
                    <a:lnTo>
                      <a:pt x="62" y="32"/>
                    </a:lnTo>
                    <a:lnTo>
                      <a:pt x="60" y="40"/>
                    </a:lnTo>
                    <a:lnTo>
                      <a:pt x="58" y="48"/>
                    </a:lnTo>
                    <a:lnTo>
                      <a:pt x="56" y="55"/>
                    </a:lnTo>
                    <a:lnTo>
                      <a:pt x="52" y="59"/>
                    </a:lnTo>
                    <a:lnTo>
                      <a:pt x="46" y="63"/>
                    </a:lnTo>
                    <a:lnTo>
                      <a:pt x="42" y="65"/>
                    </a:lnTo>
                    <a:lnTo>
                      <a:pt x="30" y="67"/>
                    </a:lnTo>
                    <a:lnTo>
                      <a:pt x="30" y="67"/>
                    </a:lnTo>
                    <a:lnTo>
                      <a:pt x="18" y="65"/>
                    </a:lnTo>
                    <a:lnTo>
                      <a:pt x="14" y="61"/>
                    </a:lnTo>
                    <a:lnTo>
                      <a:pt x="10" y="57"/>
                    </a:lnTo>
                    <a:lnTo>
                      <a:pt x="6" y="53"/>
                    </a:lnTo>
                    <a:lnTo>
                      <a:pt x="2" y="46"/>
                    </a:lnTo>
                    <a:lnTo>
                      <a:pt x="0" y="40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26"/>
                    </a:lnTo>
                    <a:lnTo>
                      <a:pt x="2" y="20"/>
                    </a:lnTo>
                    <a:lnTo>
                      <a:pt x="6" y="14"/>
                    </a:lnTo>
                    <a:lnTo>
                      <a:pt x="10" y="10"/>
                    </a:lnTo>
                    <a:lnTo>
                      <a:pt x="14" y="6"/>
                    </a:lnTo>
                    <a:lnTo>
                      <a:pt x="20" y="2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44" y="2"/>
                    </a:lnTo>
                    <a:lnTo>
                      <a:pt x="48" y="6"/>
                    </a:lnTo>
                    <a:lnTo>
                      <a:pt x="54" y="10"/>
                    </a:lnTo>
                    <a:lnTo>
                      <a:pt x="56" y="14"/>
                    </a:lnTo>
                    <a:lnTo>
                      <a:pt x="60" y="20"/>
                    </a:lnTo>
                    <a:lnTo>
                      <a:pt x="62" y="32"/>
                    </a:lnTo>
                    <a:lnTo>
                      <a:pt x="62" y="32"/>
                    </a:lnTo>
                    <a:close/>
                    <a:moveTo>
                      <a:pt x="12" y="34"/>
                    </a:moveTo>
                    <a:lnTo>
                      <a:pt x="12" y="34"/>
                    </a:lnTo>
                    <a:lnTo>
                      <a:pt x="14" y="42"/>
                    </a:lnTo>
                    <a:lnTo>
                      <a:pt x="18" y="51"/>
                    </a:lnTo>
                    <a:lnTo>
                      <a:pt x="24" y="57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8" y="57"/>
                    </a:lnTo>
                    <a:lnTo>
                      <a:pt x="44" y="51"/>
                    </a:lnTo>
                    <a:lnTo>
                      <a:pt x="48" y="42"/>
                    </a:lnTo>
                    <a:lnTo>
                      <a:pt x="50" y="32"/>
                    </a:lnTo>
                    <a:lnTo>
                      <a:pt x="50" y="32"/>
                    </a:lnTo>
                    <a:lnTo>
                      <a:pt x="48" y="24"/>
                    </a:lnTo>
                    <a:lnTo>
                      <a:pt x="46" y="16"/>
                    </a:lnTo>
                    <a:lnTo>
                      <a:pt x="40" y="12"/>
                    </a:lnTo>
                    <a:lnTo>
                      <a:pt x="36" y="10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22" y="10"/>
                    </a:lnTo>
                    <a:lnTo>
                      <a:pt x="16" y="16"/>
                    </a:lnTo>
                    <a:lnTo>
                      <a:pt x="14" y="24"/>
                    </a:lnTo>
                    <a:lnTo>
                      <a:pt x="12" y="34"/>
                    </a:lnTo>
                    <a:lnTo>
                      <a:pt x="12" y="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" name="Freeform 45">
                <a:extLst>
                  <a:ext uri="{FF2B5EF4-FFF2-40B4-BE49-F238E27FC236}">
                    <a16:creationId xmlns:a16="http://schemas.microsoft.com/office/drawing/2014/main" id="{B17CDB80-900A-1341-883C-E1448DB70A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97838" y="3784601"/>
                <a:ext cx="82550" cy="103188"/>
              </a:xfrm>
              <a:custGeom>
                <a:avLst/>
                <a:gdLst>
                  <a:gd name="T0" fmla="*/ 52 w 52"/>
                  <a:gd name="T1" fmla="*/ 46 h 65"/>
                  <a:gd name="T2" fmla="*/ 52 w 52"/>
                  <a:gd name="T3" fmla="*/ 46 h 65"/>
                  <a:gd name="T4" fmla="*/ 52 w 52"/>
                  <a:gd name="T5" fmla="*/ 63 h 65"/>
                  <a:gd name="T6" fmla="*/ 42 w 52"/>
                  <a:gd name="T7" fmla="*/ 63 h 65"/>
                  <a:gd name="T8" fmla="*/ 42 w 52"/>
                  <a:gd name="T9" fmla="*/ 53 h 65"/>
                  <a:gd name="T10" fmla="*/ 42 w 52"/>
                  <a:gd name="T11" fmla="*/ 53 h 65"/>
                  <a:gd name="T12" fmla="*/ 42 w 52"/>
                  <a:gd name="T13" fmla="*/ 53 h 65"/>
                  <a:gd name="T14" fmla="*/ 38 w 52"/>
                  <a:gd name="T15" fmla="*/ 57 h 65"/>
                  <a:gd name="T16" fmla="*/ 34 w 52"/>
                  <a:gd name="T17" fmla="*/ 61 h 65"/>
                  <a:gd name="T18" fmla="*/ 28 w 52"/>
                  <a:gd name="T19" fmla="*/ 63 h 65"/>
                  <a:gd name="T20" fmla="*/ 22 w 52"/>
                  <a:gd name="T21" fmla="*/ 65 h 65"/>
                  <a:gd name="T22" fmla="*/ 22 w 52"/>
                  <a:gd name="T23" fmla="*/ 65 h 65"/>
                  <a:gd name="T24" fmla="*/ 14 w 52"/>
                  <a:gd name="T25" fmla="*/ 63 h 65"/>
                  <a:gd name="T26" fmla="*/ 6 w 52"/>
                  <a:gd name="T27" fmla="*/ 59 h 65"/>
                  <a:gd name="T28" fmla="*/ 2 w 52"/>
                  <a:gd name="T29" fmla="*/ 51 h 65"/>
                  <a:gd name="T30" fmla="*/ 0 w 52"/>
                  <a:gd name="T31" fmla="*/ 36 h 65"/>
                  <a:gd name="T32" fmla="*/ 0 w 52"/>
                  <a:gd name="T33" fmla="*/ 0 h 65"/>
                  <a:gd name="T34" fmla="*/ 10 w 52"/>
                  <a:gd name="T35" fmla="*/ 0 h 65"/>
                  <a:gd name="T36" fmla="*/ 10 w 52"/>
                  <a:gd name="T37" fmla="*/ 34 h 65"/>
                  <a:gd name="T38" fmla="*/ 10 w 52"/>
                  <a:gd name="T39" fmla="*/ 34 h 65"/>
                  <a:gd name="T40" fmla="*/ 12 w 52"/>
                  <a:gd name="T41" fmla="*/ 42 h 65"/>
                  <a:gd name="T42" fmla="*/ 14 w 52"/>
                  <a:gd name="T43" fmla="*/ 49 h 65"/>
                  <a:gd name="T44" fmla="*/ 18 w 52"/>
                  <a:gd name="T45" fmla="*/ 53 h 65"/>
                  <a:gd name="T46" fmla="*/ 24 w 52"/>
                  <a:gd name="T47" fmla="*/ 55 h 65"/>
                  <a:gd name="T48" fmla="*/ 24 w 52"/>
                  <a:gd name="T49" fmla="*/ 55 h 65"/>
                  <a:gd name="T50" fmla="*/ 30 w 52"/>
                  <a:gd name="T51" fmla="*/ 55 h 65"/>
                  <a:gd name="T52" fmla="*/ 34 w 52"/>
                  <a:gd name="T53" fmla="*/ 51 h 65"/>
                  <a:gd name="T54" fmla="*/ 38 w 52"/>
                  <a:gd name="T55" fmla="*/ 49 h 65"/>
                  <a:gd name="T56" fmla="*/ 40 w 52"/>
                  <a:gd name="T57" fmla="*/ 44 h 65"/>
                  <a:gd name="T58" fmla="*/ 40 w 52"/>
                  <a:gd name="T59" fmla="*/ 44 h 65"/>
                  <a:gd name="T60" fmla="*/ 40 w 52"/>
                  <a:gd name="T61" fmla="*/ 38 h 65"/>
                  <a:gd name="T62" fmla="*/ 40 w 52"/>
                  <a:gd name="T63" fmla="*/ 0 h 65"/>
                  <a:gd name="T64" fmla="*/ 52 w 52"/>
                  <a:gd name="T65" fmla="*/ 0 h 65"/>
                  <a:gd name="T66" fmla="*/ 52 w 52"/>
                  <a:gd name="T67" fmla="*/ 4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2" h="65">
                    <a:moveTo>
                      <a:pt x="52" y="46"/>
                    </a:moveTo>
                    <a:lnTo>
                      <a:pt x="52" y="46"/>
                    </a:lnTo>
                    <a:lnTo>
                      <a:pt x="52" y="63"/>
                    </a:lnTo>
                    <a:lnTo>
                      <a:pt x="42" y="63"/>
                    </a:lnTo>
                    <a:lnTo>
                      <a:pt x="42" y="53"/>
                    </a:lnTo>
                    <a:lnTo>
                      <a:pt x="42" y="53"/>
                    </a:lnTo>
                    <a:lnTo>
                      <a:pt x="42" y="53"/>
                    </a:lnTo>
                    <a:lnTo>
                      <a:pt x="38" y="57"/>
                    </a:lnTo>
                    <a:lnTo>
                      <a:pt x="34" y="61"/>
                    </a:lnTo>
                    <a:lnTo>
                      <a:pt x="28" y="63"/>
                    </a:lnTo>
                    <a:lnTo>
                      <a:pt x="22" y="65"/>
                    </a:lnTo>
                    <a:lnTo>
                      <a:pt x="22" y="65"/>
                    </a:lnTo>
                    <a:lnTo>
                      <a:pt x="14" y="63"/>
                    </a:lnTo>
                    <a:lnTo>
                      <a:pt x="6" y="59"/>
                    </a:lnTo>
                    <a:lnTo>
                      <a:pt x="2" y="51"/>
                    </a:lnTo>
                    <a:lnTo>
                      <a:pt x="0" y="36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12" y="42"/>
                    </a:lnTo>
                    <a:lnTo>
                      <a:pt x="14" y="49"/>
                    </a:lnTo>
                    <a:lnTo>
                      <a:pt x="18" y="53"/>
                    </a:lnTo>
                    <a:lnTo>
                      <a:pt x="24" y="55"/>
                    </a:lnTo>
                    <a:lnTo>
                      <a:pt x="24" y="55"/>
                    </a:lnTo>
                    <a:lnTo>
                      <a:pt x="30" y="55"/>
                    </a:lnTo>
                    <a:lnTo>
                      <a:pt x="34" y="51"/>
                    </a:lnTo>
                    <a:lnTo>
                      <a:pt x="38" y="49"/>
                    </a:lnTo>
                    <a:lnTo>
                      <a:pt x="40" y="44"/>
                    </a:lnTo>
                    <a:lnTo>
                      <a:pt x="40" y="44"/>
                    </a:lnTo>
                    <a:lnTo>
                      <a:pt x="40" y="38"/>
                    </a:lnTo>
                    <a:lnTo>
                      <a:pt x="40" y="0"/>
                    </a:lnTo>
                    <a:lnTo>
                      <a:pt x="52" y="0"/>
                    </a:lnTo>
                    <a:lnTo>
                      <a:pt x="52" y="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" name="Freeform 46">
                <a:extLst>
                  <a:ext uri="{FF2B5EF4-FFF2-40B4-BE49-F238E27FC236}">
                    <a16:creationId xmlns:a16="http://schemas.microsoft.com/office/drawing/2014/main" id="{FDE26F76-3CB4-B748-80AB-3131067345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5888" y="2995613"/>
                <a:ext cx="561975" cy="642938"/>
              </a:xfrm>
              <a:custGeom>
                <a:avLst/>
                <a:gdLst>
                  <a:gd name="T0" fmla="*/ 332 w 354"/>
                  <a:gd name="T1" fmla="*/ 324 h 405"/>
                  <a:gd name="T2" fmla="*/ 304 w 354"/>
                  <a:gd name="T3" fmla="*/ 360 h 405"/>
                  <a:gd name="T4" fmla="*/ 280 w 354"/>
                  <a:gd name="T5" fmla="*/ 379 h 405"/>
                  <a:gd name="T6" fmla="*/ 250 w 354"/>
                  <a:gd name="T7" fmla="*/ 393 h 405"/>
                  <a:gd name="T8" fmla="*/ 202 w 354"/>
                  <a:gd name="T9" fmla="*/ 405 h 405"/>
                  <a:gd name="T10" fmla="*/ 164 w 354"/>
                  <a:gd name="T11" fmla="*/ 403 h 405"/>
                  <a:gd name="T12" fmla="*/ 108 w 354"/>
                  <a:gd name="T13" fmla="*/ 389 h 405"/>
                  <a:gd name="T14" fmla="*/ 76 w 354"/>
                  <a:gd name="T15" fmla="*/ 371 h 405"/>
                  <a:gd name="T16" fmla="*/ 50 w 354"/>
                  <a:gd name="T17" fmla="*/ 346 h 405"/>
                  <a:gd name="T18" fmla="*/ 20 w 354"/>
                  <a:gd name="T19" fmla="*/ 300 h 405"/>
                  <a:gd name="T20" fmla="*/ 8 w 354"/>
                  <a:gd name="T21" fmla="*/ 264 h 405"/>
                  <a:gd name="T22" fmla="*/ 0 w 354"/>
                  <a:gd name="T23" fmla="*/ 204 h 405"/>
                  <a:gd name="T24" fmla="*/ 4 w 354"/>
                  <a:gd name="T25" fmla="*/ 161 h 405"/>
                  <a:gd name="T26" fmla="*/ 14 w 354"/>
                  <a:gd name="T27" fmla="*/ 123 h 405"/>
                  <a:gd name="T28" fmla="*/ 38 w 354"/>
                  <a:gd name="T29" fmla="*/ 73 h 405"/>
                  <a:gd name="T30" fmla="*/ 62 w 354"/>
                  <a:gd name="T31" fmla="*/ 47 h 405"/>
                  <a:gd name="T32" fmla="*/ 108 w 354"/>
                  <a:gd name="T33" fmla="*/ 17 h 405"/>
                  <a:gd name="T34" fmla="*/ 146 w 354"/>
                  <a:gd name="T35" fmla="*/ 5 h 405"/>
                  <a:gd name="T36" fmla="*/ 188 w 354"/>
                  <a:gd name="T37" fmla="*/ 0 h 405"/>
                  <a:gd name="T38" fmla="*/ 250 w 354"/>
                  <a:gd name="T39" fmla="*/ 9 h 405"/>
                  <a:gd name="T40" fmla="*/ 290 w 354"/>
                  <a:gd name="T41" fmla="*/ 29 h 405"/>
                  <a:gd name="T42" fmla="*/ 312 w 354"/>
                  <a:gd name="T43" fmla="*/ 47 h 405"/>
                  <a:gd name="T44" fmla="*/ 338 w 354"/>
                  <a:gd name="T45" fmla="*/ 81 h 405"/>
                  <a:gd name="T46" fmla="*/ 350 w 354"/>
                  <a:gd name="T47" fmla="*/ 109 h 405"/>
                  <a:gd name="T48" fmla="*/ 280 w 354"/>
                  <a:gd name="T49" fmla="*/ 141 h 405"/>
                  <a:gd name="T50" fmla="*/ 268 w 354"/>
                  <a:gd name="T51" fmla="*/ 109 h 405"/>
                  <a:gd name="T52" fmla="*/ 248 w 354"/>
                  <a:gd name="T53" fmla="*/ 85 h 405"/>
                  <a:gd name="T54" fmla="*/ 220 w 354"/>
                  <a:gd name="T55" fmla="*/ 69 h 405"/>
                  <a:gd name="T56" fmla="*/ 186 w 354"/>
                  <a:gd name="T57" fmla="*/ 65 h 405"/>
                  <a:gd name="T58" fmla="*/ 160 w 354"/>
                  <a:gd name="T59" fmla="*/ 67 h 405"/>
                  <a:gd name="T60" fmla="*/ 138 w 354"/>
                  <a:gd name="T61" fmla="*/ 77 h 405"/>
                  <a:gd name="T62" fmla="*/ 110 w 354"/>
                  <a:gd name="T63" fmla="*/ 99 h 405"/>
                  <a:gd name="T64" fmla="*/ 92 w 354"/>
                  <a:gd name="T65" fmla="*/ 129 h 405"/>
                  <a:gd name="T66" fmla="*/ 80 w 354"/>
                  <a:gd name="T67" fmla="*/ 177 h 405"/>
                  <a:gd name="T68" fmla="*/ 80 w 354"/>
                  <a:gd name="T69" fmla="*/ 228 h 405"/>
                  <a:gd name="T70" fmla="*/ 92 w 354"/>
                  <a:gd name="T71" fmla="*/ 276 h 405"/>
                  <a:gd name="T72" fmla="*/ 110 w 354"/>
                  <a:gd name="T73" fmla="*/ 306 h 405"/>
                  <a:gd name="T74" fmla="*/ 136 w 354"/>
                  <a:gd name="T75" fmla="*/ 328 h 405"/>
                  <a:gd name="T76" fmla="*/ 158 w 354"/>
                  <a:gd name="T77" fmla="*/ 338 h 405"/>
                  <a:gd name="T78" fmla="*/ 184 w 354"/>
                  <a:gd name="T79" fmla="*/ 340 h 405"/>
                  <a:gd name="T80" fmla="*/ 222 w 354"/>
                  <a:gd name="T81" fmla="*/ 334 h 405"/>
                  <a:gd name="T82" fmla="*/ 250 w 354"/>
                  <a:gd name="T83" fmla="*/ 314 h 405"/>
                  <a:gd name="T84" fmla="*/ 270 w 354"/>
                  <a:gd name="T85" fmla="*/ 284 h 405"/>
                  <a:gd name="T86" fmla="*/ 354 w 354"/>
                  <a:gd name="T87" fmla="*/ 246 h 405"/>
                  <a:gd name="T88" fmla="*/ 350 w 354"/>
                  <a:gd name="T89" fmla="*/ 280 h 405"/>
                  <a:gd name="T90" fmla="*/ 340 w 354"/>
                  <a:gd name="T91" fmla="*/ 31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54" h="405">
                    <a:moveTo>
                      <a:pt x="340" y="310"/>
                    </a:moveTo>
                    <a:lnTo>
                      <a:pt x="340" y="310"/>
                    </a:lnTo>
                    <a:lnTo>
                      <a:pt x="332" y="324"/>
                    </a:lnTo>
                    <a:lnTo>
                      <a:pt x="324" y="336"/>
                    </a:lnTo>
                    <a:lnTo>
                      <a:pt x="314" y="348"/>
                    </a:lnTo>
                    <a:lnTo>
                      <a:pt x="304" y="360"/>
                    </a:lnTo>
                    <a:lnTo>
                      <a:pt x="304" y="360"/>
                    </a:lnTo>
                    <a:lnTo>
                      <a:pt x="292" y="371"/>
                    </a:lnTo>
                    <a:lnTo>
                      <a:pt x="280" y="379"/>
                    </a:lnTo>
                    <a:lnTo>
                      <a:pt x="266" y="387"/>
                    </a:lnTo>
                    <a:lnTo>
                      <a:pt x="250" y="393"/>
                    </a:lnTo>
                    <a:lnTo>
                      <a:pt x="250" y="393"/>
                    </a:lnTo>
                    <a:lnTo>
                      <a:pt x="236" y="399"/>
                    </a:lnTo>
                    <a:lnTo>
                      <a:pt x="220" y="401"/>
                    </a:lnTo>
                    <a:lnTo>
                      <a:pt x="202" y="405"/>
                    </a:lnTo>
                    <a:lnTo>
                      <a:pt x="186" y="405"/>
                    </a:lnTo>
                    <a:lnTo>
                      <a:pt x="186" y="405"/>
                    </a:lnTo>
                    <a:lnTo>
                      <a:pt x="164" y="403"/>
                    </a:lnTo>
                    <a:lnTo>
                      <a:pt x="144" y="401"/>
                    </a:lnTo>
                    <a:lnTo>
                      <a:pt x="126" y="397"/>
                    </a:lnTo>
                    <a:lnTo>
                      <a:pt x="108" y="389"/>
                    </a:lnTo>
                    <a:lnTo>
                      <a:pt x="108" y="389"/>
                    </a:lnTo>
                    <a:lnTo>
                      <a:pt x="92" y="381"/>
                    </a:lnTo>
                    <a:lnTo>
                      <a:pt x="76" y="371"/>
                    </a:lnTo>
                    <a:lnTo>
                      <a:pt x="62" y="358"/>
                    </a:lnTo>
                    <a:lnTo>
                      <a:pt x="50" y="346"/>
                    </a:lnTo>
                    <a:lnTo>
                      <a:pt x="50" y="346"/>
                    </a:lnTo>
                    <a:lnTo>
                      <a:pt x="38" y="332"/>
                    </a:lnTo>
                    <a:lnTo>
                      <a:pt x="28" y="316"/>
                    </a:lnTo>
                    <a:lnTo>
                      <a:pt x="20" y="300"/>
                    </a:lnTo>
                    <a:lnTo>
                      <a:pt x="14" y="282"/>
                    </a:lnTo>
                    <a:lnTo>
                      <a:pt x="14" y="282"/>
                    </a:lnTo>
                    <a:lnTo>
                      <a:pt x="8" y="264"/>
                    </a:lnTo>
                    <a:lnTo>
                      <a:pt x="4" y="244"/>
                    </a:lnTo>
                    <a:lnTo>
                      <a:pt x="2" y="224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2" y="181"/>
                    </a:lnTo>
                    <a:lnTo>
                      <a:pt x="4" y="161"/>
                    </a:lnTo>
                    <a:lnTo>
                      <a:pt x="8" y="143"/>
                    </a:lnTo>
                    <a:lnTo>
                      <a:pt x="14" y="123"/>
                    </a:lnTo>
                    <a:lnTo>
                      <a:pt x="14" y="123"/>
                    </a:lnTo>
                    <a:lnTo>
                      <a:pt x="20" y="105"/>
                    </a:lnTo>
                    <a:lnTo>
                      <a:pt x="28" y="89"/>
                    </a:lnTo>
                    <a:lnTo>
                      <a:pt x="38" y="73"/>
                    </a:lnTo>
                    <a:lnTo>
                      <a:pt x="50" y="59"/>
                    </a:lnTo>
                    <a:lnTo>
                      <a:pt x="50" y="59"/>
                    </a:lnTo>
                    <a:lnTo>
                      <a:pt x="62" y="47"/>
                    </a:lnTo>
                    <a:lnTo>
                      <a:pt x="76" y="35"/>
                    </a:lnTo>
                    <a:lnTo>
                      <a:pt x="92" y="25"/>
                    </a:lnTo>
                    <a:lnTo>
                      <a:pt x="108" y="17"/>
                    </a:lnTo>
                    <a:lnTo>
                      <a:pt x="108" y="17"/>
                    </a:lnTo>
                    <a:lnTo>
                      <a:pt x="126" y="9"/>
                    </a:lnTo>
                    <a:lnTo>
                      <a:pt x="146" y="5"/>
                    </a:lnTo>
                    <a:lnTo>
                      <a:pt x="166" y="0"/>
                    </a:lnTo>
                    <a:lnTo>
                      <a:pt x="188" y="0"/>
                    </a:lnTo>
                    <a:lnTo>
                      <a:pt x="188" y="0"/>
                    </a:lnTo>
                    <a:lnTo>
                      <a:pt x="220" y="3"/>
                    </a:lnTo>
                    <a:lnTo>
                      <a:pt x="250" y="9"/>
                    </a:lnTo>
                    <a:lnTo>
                      <a:pt x="250" y="9"/>
                    </a:lnTo>
                    <a:lnTo>
                      <a:pt x="264" y="15"/>
                    </a:lnTo>
                    <a:lnTo>
                      <a:pt x="278" y="21"/>
                    </a:lnTo>
                    <a:lnTo>
                      <a:pt x="290" y="29"/>
                    </a:lnTo>
                    <a:lnTo>
                      <a:pt x="302" y="37"/>
                    </a:lnTo>
                    <a:lnTo>
                      <a:pt x="302" y="37"/>
                    </a:lnTo>
                    <a:lnTo>
                      <a:pt x="312" y="47"/>
                    </a:lnTo>
                    <a:lnTo>
                      <a:pt x="322" y="57"/>
                    </a:lnTo>
                    <a:lnTo>
                      <a:pt x="330" y="69"/>
                    </a:lnTo>
                    <a:lnTo>
                      <a:pt x="338" y="81"/>
                    </a:lnTo>
                    <a:lnTo>
                      <a:pt x="338" y="81"/>
                    </a:lnTo>
                    <a:lnTo>
                      <a:pt x="344" y="95"/>
                    </a:lnTo>
                    <a:lnTo>
                      <a:pt x="350" y="109"/>
                    </a:lnTo>
                    <a:lnTo>
                      <a:pt x="352" y="125"/>
                    </a:lnTo>
                    <a:lnTo>
                      <a:pt x="354" y="141"/>
                    </a:lnTo>
                    <a:lnTo>
                      <a:pt x="280" y="141"/>
                    </a:lnTo>
                    <a:lnTo>
                      <a:pt x="280" y="141"/>
                    </a:lnTo>
                    <a:lnTo>
                      <a:pt x="276" y="125"/>
                    </a:lnTo>
                    <a:lnTo>
                      <a:pt x="268" y="109"/>
                    </a:lnTo>
                    <a:lnTo>
                      <a:pt x="268" y="109"/>
                    </a:lnTo>
                    <a:lnTo>
                      <a:pt x="260" y="97"/>
                    </a:lnTo>
                    <a:lnTo>
                      <a:pt x="248" y="85"/>
                    </a:lnTo>
                    <a:lnTo>
                      <a:pt x="248" y="85"/>
                    </a:lnTo>
                    <a:lnTo>
                      <a:pt x="234" y="77"/>
                    </a:lnTo>
                    <a:lnTo>
                      <a:pt x="220" y="69"/>
                    </a:lnTo>
                    <a:lnTo>
                      <a:pt x="220" y="69"/>
                    </a:lnTo>
                    <a:lnTo>
                      <a:pt x="204" y="65"/>
                    </a:lnTo>
                    <a:lnTo>
                      <a:pt x="186" y="65"/>
                    </a:lnTo>
                    <a:lnTo>
                      <a:pt x="186" y="65"/>
                    </a:lnTo>
                    <a:lnTo>
                      <a:pt x="172" y="65"/>
                    </a:lnTo>
                    <a:lnTo>
                      <a:pt x="160" y="67"/>
                    </a:lnTo>
                    <a:lnTo>
                      <a:pt x="148" y="71"/>
                    </a:lnTo>
                    <a:lnTo>
                      <a:pt x="138" y="77"/>
                    </a:lnTo>
                    <a:lnTo>
                      <a:pt x="138" y="77"/>
                    </a:lnTo>
                    <a:lnTo>
                      <a:pt x="128" y="83"/>
                    </a:lnTo>
                    <a:lnTo>
                      <a:pt x="118" y="91"/>
                    </a:lnTo>
                    <a:lnTo>
                      <a:pt x="110" y="99"/>
                    </a:lnTo>
                    <a:lnTo>
                      <a:pt x="104" y="109"/>
                    </a:lnTo>
                    <a:lnTo>
                      <a:pt x="104" y="109"/>
                    </a:lnTo>
                    <a:lnTo>
                      <a:pt x="92" y="129"/>
                    </a:lnTo>
                    <a:lnTo>
                      <a:pt x="84" y="153"/>
                    </a:lnTo>
                    <a:lnTo>
                      <a:pt x="84" y="153"/>
                    </a:lnTo>
                    <a:lnTo>
                      <a:pt x="80" y="177"/>
                    </a:lnTo>
                    <a:lnTo>
                      <a:pt x="78" y="204"/>
                    </a:lnTo>
                    <a:lnTo>
                      <a:pt x="78" y="204"/>
                    </a:lnTo>
                    <a:lnTo>
                      <a:pt x="80" y="228"/>
                    </a:lnTo>
                    <a:lnTo>
                      <a:pt x="84" y="252"/>
                    </a:lnTo>
                    <a:lnTo>
                      <a:pt x="84" y="252"/>
                    </a:lnTo>
                    <a:lnTo>
                      <a:pt x="92" y="276"/>
                    </a:lnTo>
                    <a:lnTo>
                      <a:pt x="102" y="296"/>
                    </a:lnTo>
                    <a:lnTo>
                      <a:pt x="102" y="296"/>
                    </a:lnTo>
                    <a:lnTo>
                      <a:pt x="110" y="306"/>
                    </a:lnTo>
                    <a:lnTo>
                      <a:pt x="118" y="314"/>
                    </a:lnTo>
                    <a:lnTo>
                      <a:pt x="126" y="322"/>
                    </a:lnTo>
                    <a:lnTo>
                      <a:pt x="136" y="328"/>
                    </a:lnTo>
                    <a:lnTo>
                      <a:pt x="136" y="328"/>
                    </a:lnTo>
                    <a:lnTo>
                      <a:pt x="146" y="334"/>
                    </a:lnTo>
                    <a:lnTo>
                      <a:pt x="158" y="338"/>
                    </a:lnTo>
                    <a:lnTo>
                      <a:pt x="170" y="340"/>
                    </a:lnTo>
                    <a:lnTo>
                      <a:pt x="184" y="340"/>
                    </a:lnTo>
                    <a:lnTo>
                      <a:pt x="184" y="340"/>
                    </a:lnTo>
                    <a:lnTo>
                      <a:pt x="204" y="338"/>
                    </a:lnTo>
                    <a:lnTo>
                      <a:pt x="222" y="334"/>
                    </a:lnTo>
                    <a:lnTo>
                      <a:pt x="222" y="334"/>
                    </a:lnTo>
                    <a:lnTo>
                      <a:pt x="238" y="324"/>
                    </a:lnTo>
                    <a:lnTo>
                      <a:pt x="250" y="314"/>
                    </a:lnTo>
                    <a:lnTo>
                      <a:pt x="250" y="314"/>
                    </a:lnTo>
                    <a:lnTo>
                      <a:pt x="262" y="300"/>
                    </a:lnTo>
                    <a:lnTo>
                      <a:pt x="270" y="284"/>
                    </a:lnTo>
                    <a:lnTo>
                      <a:pt x="270" y="284"/>
                    </a:lnTo>
                    <a:lnTo>
                      <a:pt x="276" y="264"/>
                    </a:lnTo>
                    <a:lnTo>
                      <a:pt x="280" y="246"/>
                    </a:lnTo>
                    <a:lnTo>
                      <a:pt x="354" y="246"/>
                    </a:lnTo>
                    <a:lnTo>
                      <a:pt x="354" y="246"/>
                    </a:lnTo>
                    <a:lnTo>
                      <a:pt x="354" y="262"/>
                    </a:lnTo>
                    <a:lnTo>
                      <a:pt x="350" y="280"/>
                    </a:lnTo>
                    <a:lnTo>
                      <a:pt x="346" y="294"/>
                    </a:lnTo>
                    <a:lnTo>
                      <a:pt x="340" y="310"/>
                    </a:lnTo>
                    <a:lnTo>
                      <a:pt x="340" y="3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" name="Freeform 47">
                <a:extLst>
                  <a:ext uri="{FF2B5EF4-FFF2-40B4-BE49-F238E27FC236}">
                    <a16:creationId xmlns:a16="http://schemas.microsoft.com/office/drawing/2014/main" id="{25982471-062D-F141-9B8D-94769F9BA0C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51363" y="3171826"/>
                <a:ext cx="469900" cy="463550"/>
              </a:xfrm>
              <a:custGeom>
                <a:avLst/>
                <a:gdLst>
                  <a:gd name="T0" fmla="*/ 226 w 296"/>
                  <a:gd name="T1" fmla="*/ 256 h 292"/>
                  <a:gd name="T2" fmla="*/ 218 w 296"/>
                  <a:gd name="T3" fmla="*/ 264 h 292"/>
                  <a:gd name="T4" fmla="*/ 200 w 296"/>
                  <a:gd name="T5" fmla="*/ 278 h 292"/>
                  <a:gd name="T6" fmla="*/ 190 w 296"/>
                  <a:gd name="T7" fmla="*/ 282 h 292"/>
                  <a:gd name="T8" fmla="*/ 166 w 296"/>
                  <a:gd name="T9" fmla="*/ 290 h 292"/>
                  <a:gd name="T10" fmla="*/ 140 w 296"/>
                  <a:gd name="T11" fmla="*/ 292 h 292"/>
                  <a:gd name="T12" fmla="*/ 110 w 296"/>
                  <a:gd name="T13" fmla="*/ 288 h 292"/>
                  <a:gd name="T14" fmla="*/ 84 w 296"/>
                  <a:gd name="T15" fmla="*/ 280 h 292"/>
                  <a:gd name="T16" fmla="*/ 72 w 296"/>
                  <a:gd name="T17" fmla="*/ 276 h 292"/>
                  <a:gd name="T18" fmla="*/ 50 w 296"/>
                  <a:gd name="T19" fmla="*/ 260 h 292"/>
                  <a:gd name="T20" fmla="*/ 40 w 296"/>
                  <a:gd name="T21" fmla="*/ 251 h 292"/>
                  <a:gd name="T22" fmla="*/ 24 w 296"/>
                  <a:gd name="T23" fmla="*/ 229 h 292"/>
                  <a:gd name="T24" fmla="*/ 10 w 296"/>
                  <a:gd name="T25" fmla="*/ 205 h 292"/>
                  <a:gd name="T26" fmla="*/ 6 w 296"/>
                  <a:gd name="T27" fmla="*/ 191 h 292"/>
                  <a:gd name="T28" fmla="*/ 2 w 296"/>
                  <a:gd name="T29" fmla="*/ 163 h 292"/>
                  <a:gd name="T30" fmla="*/ 0 w 296"/>
                  <a:gd name="T31" fmla="*/ 149 h 292"/>
                  <a:gd name="T32" fmla="*/ 2 w 296"/>
                  <a:gd name="T33" fmla="*/ 119 h 292"/>
                  <a:gd name="T34" fmla="*/ 10 w 296"/>
                  <a:gd name="T35" fmla="*/ 89 h 292"/>
                  <a:gd name="T36" fmla="*/ 16 w 296"/>
                  <a:gd name="T37" fmla="*/ 77 h 292"/>
                  <a:gd name="T38" fmla="*/ 30 w 296"/>
                  <a:gd name="T39" fmla="*/ 52 h 292"/>
                  <a:gd name="T40" fmla="*/ 40 w 296"/>
                  <a:gd name="T41" fmla="*/ 42 h 292"/>
                  <a:gd name="T42" fmla="*/ 60 w 296"/>
                  <a:gd name="T43" fmla="*/ 24 h 292"/>
                  <a:gd name="T44" fmla="*/ 84 w 296"/>
                  <a:gd name="T45" fmla="*/ 12 h 292"/>
                  <a:gd name="T46" fmla="*/ 98 w 296"/>
                  <a:gd name="T47" fmla="*/ 6 h 292"/>
                  <a:gd name="T48" fmla="*/ 126 w 296"/>
                  <a:gd name="T49" fmla="*/ 0 h 292"/>
                  <a:gd name="T50" fmla="*/ 142 w 296"/>
                  <a:gd name="T51" fmla="*/ 0 h 292"/>
                  <a:gd name="T52" fmla="*/ 190 w 296"/>
                  <a:gd name="T53" fmla="*/ 8 h 292"/>
                  <a:gd name="T54" fmla="*/ 210 w 296"/>
                  <a:gd name="T55" fmla="*/ 18 h 292"/>
                  <a:gd name="T56" fmla="*/ 226 w 296"/>
                  <a:gd name="T57" fmla="*/ 8 h 292"/>
                  <a:gd name="T58" fmla="*/ 296 w 296"/>
                  <a:gd name="T59" fmla="*/ 284 h 292"/>
                  <a:gd name="T60" fmla="*/ 226 w 296"/>
                  <a:gd name="T61" fmla="*/ 105 h 292"/>
                  <a:gd name="T62" fmla="*/ 226 w 296"/>
                  <a:gd name="T63" fmla="*/ 93 h 292"/>
                  <a:gd name="T64" fmla="*/ 220 w 296"/>
                  <a:gd name="T65" fmla="*/ 83 h 292"/>
                  <a:gd name="T66" fmla="*/ 202 w 296"/>
                  <a:gd name="T67" fmla="*/ 66 h 292"/>
                  <a:gd name="T68" fmla="*/ 190 w 296"/>
                  <a:gd name="T69" fmla="*/ 60 h 292"/>
                  <a:gd name="T70" fmla="*/ 178 w 296"/>
                  <a:gd name="T71" fmla="*/ 56 h 292"/>
                  <a:gd name="T72" fmla="*/ 156 w 296"/>
                  <a:gd name="T73" fmla="*/ 52 h 292"/>
                  <a:gd name="T74" fmla="*/ 134 w 296"/>
                  <a:gd name="T75" fmla="*/ 54 h 292"/>
                  <a:gd name="T76" fmla="*/ 116 w 296"/>
                  <a:gd name="T77" fmla="*/ 60 h 292"/>
                  <a:gd name="T78" fmla="*/ 90 w 296"/>
                  <a:gd name="T79" fmla="*/ 81 h 292"/>
                  <a:gd name="T80" fmla="*/ 80 w 296"/>
                  <a:gd name="T81" fmla="*/ 95 h 292"/>
                  <a:gd name="T82" fmla="*/ 74 w 296"/>
                  <a:gd name="T83" fmla="*/ 111 h 292"/>
                  <a:gd name="T84" fmla="*/ 70 w 296"/>
                  <a:gd name="T85" fmla="*/ 149 h 292"/>
                  <a:gd name="T86" fmla="*/ 72 w 296"/>
                  <a:gd name="T87" fmla="*/ 167 h 292"/>
                  <a:gd name="T88" fmla="*/ 82 w 296"/>
                  <a:gd name="T89" fmla="*/ 199 h 292"/>
                  <a:gd name="T90" fmla="*/ 90 w 296"/>
                  <a:gd name="T91" fmla="*/ 213 h 292"/>
                  <a:gd name="T92" fmla="*/ 116 w 296"/>
                  <a:gd name="T93" fmla="*/ 233 h 292"/>
                  <a:gd name="T94" fmla="*/ 152 w 296"/>
                  <a:gd name="T95" fmla="*/ 239 h 292"/>
                  <a:gd name="T96" fmla="*/ 166 w 296"/>
                  <a:gd name="T97" fmla="*/ 237 h 292"/>
                  <a:gd name="T98" fmla="*/ 178 w 296"/>
                  <a:gd name="T99" fmla="*/ 235 h 292"/>
                  <a:gd name="T100" fmla="*/ 202 w 296"/>
                  <a:gd name="T101" fmla="*/ 223 h 292"/>
                  <a:gd name="T102" fmla="*/ 212 w 296"/>
                  <a:gd name="T103" fmla="*/ 215 h 292"/>
                  <a:gd name="T104" fmla="*/ 220 w 296"/>
                  <a:gd name="T105" fmla="*/ 205 h 292"/>
                  <a:gd name="T106" fmla="*/ 226 w 296"/>
                  <a:gd name="T107" fmla="*/ 1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6" h="292">
                    <a:moveTo>
                      <a:pt x="226" y="284"/>
                    </a:moveTo>
                    <a:lnTo>
                      <a:pt x="226" y="256"/>
                    </a:lnTo>
                    <a:lnTo>
                      <a:pt x="226" y="256"/>
                    </a:lnTo>
                    <a:lnTo>
                      <a:pt x="218" y="264"/>
                    </a:lnTo>
                    <a:lnTo>
                      <a:pt x="210" y="272"/>
                    </a:lnTo>
                    <a:lnTo>
                      <a:pt x="200" y="278"/>
                    </a:lnTo>
                    <a:lnTo>
                      <a:pt x="190" y="282"/>
                    </a:lnTo>
                    <a:lnTo>
                      <a:pt x="190" y="282"/>
                    </a:lnTo>
                    <a:lnTo>
                      <a:pt x="178" y="286"/>
                    </a:lnTo>
                    <a:lnTo>
                      <a:pt x="166" y="290"/>
                    </a:lnTo>
                    <a:lnTo>
                      <a:pt x="140" y="292"/>
                    </a:lnTo>
                    <a:lnTo>
                      <a:pt x="140" y="292"/>
                    </a:lnTo>
                    <a:lnTo>
                      <a:pt x="124" y="290"/>
                    </a:lnTo>
                    <a:lnTo>
                      <a:pt x="110" y="288"/>
                    </a:lnTo>
                    <a:lnTo>
                      <a:pt x="96" y="286"/>
                    </a:lnTo>
                    <a:lnTo>
                      <a:pt x="84" y="280"/>
                    </a:lnTo>
                    <a:lnTo>
                      <a:pt x="84" y="280"/>
                    </a:lnTo>
                    <a:lnTo>
                      <a:pt x="72" y="276"/>
                    </a:lnTo>
                    <a:lnTo>
                      <a:pt x="60" y="268"/>
                    </a:lnTo>
                    <a:lnTo>
                      <a:pt x="50" y="260"/>
                    </a:lnTo>
                    <a:lnTo>
                      <a:pt x="40" y="251"/>
                    </a:lnTo>
                    <a:lnTo>
                      <a:pt x="40" y="251"/>
                    </a:lnTo>
                    <a:lnTo>
                      <a:pt x="30" y="241"/>
                    </a:lnTo>
                    <a:lnTo>
                      <a:pt x="24" y="229"/>
                    </a:lnTo>
                    <a:lnTo>
                      <a:pt x="16" y="217"/>
                    </a:lnTo>
                    <a:lnTo>
                      <a:pt x="10" y="205"/>
                    </a:lnTo>
                    <a:lnTo>
                      <a:pt x="10" y="205"/>
                    </a:lnTo>
                    <a:lnTo>
                      <a:pt x="6" y="191"/>
                    </a:lnTo>
                    <a:lnTo>
                      <a:pt x="4" y="179"/>
                    </a:lnTo>
                    <a:lnTo>
                      <a:pt x="2" y="163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2" y="133"/>
                    </a:lnTo>
                    <a:lnTo>
                      <a:pt x="2" y="119"/>
                    </a:lnTo>
                    <a:lnTo>
                      <a:pt x="6" y="103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16" y="77"/>
                    </a:lnTo>
                    <a:lnTo>
                      <a:pt x="22" y="64"/>
                    </a:lnTo>
                    <a:lnTo>
                      <a:pt x="30" y="52"/>
                    </a:lnTo>
                    <a:lnTo>
                      <a:pt x="40" y="42"/>
                    </a:lnTo>
                    <a:lnTo>
                      <a:pt x="40" y="42"/>
                    </a:lnTo>
                    <a:lnTo>
                      <a:pt x="50" y="34"/>
                    </a:lnTo>
                    <a:lnTo>
                      <a:pt x="60" y="24"/>
                    </a:lnTo>
                    <a:lnTo>
                      <a:pt x="72" y="18"/>
                    </a:lnTo>
                    <a:lnTo>
                      <a:pt x="84" y="12"/>
                    </a:lnTo>
                    <a:lnTo>
                      <a:pt x="84" y="12"/>
                    </a:lnTo>
                    <a:lnTo>
                      <a:pt x="98" y="6"/>
                    </a:lnTo>
                    <a:lnTo>
                      <a:pt x="112" y="4"/>
                    </a:lnTo>
                    <a:lnTo>
                      <a:pt x="126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66" y="2"/>
                    </a:lnTo>
                    <a:lnTo>
                      <a:pt x="190" y="8"/>
                    </a:lnTo>
                    <a:lnTo>
                      <a:pt x="190" y="8"/>
                    </a:lnTo>
                    <a:lnTo>
                      <a:pt x="210" y="18"/>
                    </a:lnTo>
                    <a:lnTo>
                      <a:pt x="226" y="32"/>
                    </a:lnTo>
                    <a:lnTo>
                      <a:pt x="226" y="8"/>
                    </a:lnTo>
                    <a:lnTo>
                      <a:pt x="296" y="8"/>
                    </a:lnTo>
                    <a:lnTo>
                      <a:pt x="296" y="284"/>
                    </a:lnTo>
                    <a:lnTo>
                      <a:pt x="226" y="284"/>
                    </a:lnTo>
                    <a:close/>
                    <a:moveTo>
                      <a:pt x="226" y="105"/>
                    </a:moveTo>
                    <a:lnTo>
                      <a:pt x="226" y="105"/>
                    </a:lnTo>
                    <a:lnTo>
                      <a:pt x="226" y="93"/>
                    </a:lnTo>
                    <a:lnTo>
                      <a:pt x="220" y="83"/>
                    </a:lnTo>
                    <a:lnTo>
                      <a:pt x="220" y="83"/>
                    </a:lnTo>
                    <a:lnTo>
                      <a:pt x="212" y="75"/>
                    </a:lnTo>
                    <a:lnTo>
                      <a:pt x="202" y="66"/>
                    </a:lnTo>
                    <a:lnTo>
                      <a:pt x="202" y="66"/>
                    </a:lnTo>
                    <a:lnTo>
                      <a:pt x="190" y="60"/>
                    </a:lnTo>
                    <a:lnTo>
                      <a:pt x="178" y="56"/>
                    </a:lnTo>
                    <a:lnTo>
                      <a:pt x="178" y="56"/>
                    </a:lnTo>
                    <a:lnTo>
                      <a:pt x="166" y="54"/>
                    </a:lnTo>
                    <a:lnTo>
                      <a:pt x="156" y="52"/>
                    </a:lnTo>
                    <a:lnTo>
                      <a:pt x="156" y="52"/>
                    </a:lnTo>
                    <a:lnTo>
                      <a:pt x="134" y="54"/>
                    </a:lnTo>
                    <a:lnTo>
                      <a:pt x="116" y="60"/>
                    </a:lnTo>
                    <a:lnTo>
                      <a:pt x="116" y="60"/>
                    </a:lnTo>
                    <a:lnTo>
                      <a:pt x="102" y="68"/>
                    </a:lnTo>
                    <a:lnTo>
                      <a:pt x="90" y="81"/>
                    </a:lnTo>
                    <a:lnTo>
                      <a:pt x="90" y="81"/>
                    </a:lnTo>
                    <a:lnTo>
                      <a:pt x="80" y="95"/>
                    </a:lnTo>
                    <a:lnTo>
                      <a:pt x="74" y="111"/>
                    </a:lnTo>
                    <a:lnTo>
                      <a:pt x="74" y="111"/>
                    </a:lnTo>
                    <a:lnTo>
                      <a:pt x="72" y="129"/>
                    </a:lnTo>
                    <a:lnTo>
                      <a:pt x="70" y="149"/>
                    </a:lnTo>
                    <a:lnTo>
                      <a:pt x="70" y="149"/>
                    </a:lnTo>
                    <a:lnTo>
                      <a:pt x="72" y="167"/>
                    </a:lnTo>
                    <a:lnTo>
                      <a:pt x="76" y="185"/>
                    </a:lnTo>
                    <a:lnTo>
                      <a:pt x="82" y="199"/>
                    </a:lnTo>
                    <a:lnTo>
                      <a:pt x="90" y="213"/>
                    </a:lnTo>
                    <a:lnTo>
                      <a:pt x="90" y="213"/>
                    </a:lnTo>
                    <a:lnTo>
                      <a:pt x="102" y="225"/>
                    </a:lnTo>
                    <a:lnTo>
                      <a:pt x="116" y="233"/>
                    </a:lnTo>
                    <a:lnTo>
                      <a:pt x="132" y="237"/>
                    </a:lnTo>
                    <a:lnTo>
                      <a:pt x="152" y="239"/>
                    </a:lnTo>
                    <a:lnTo>
                      <a:pt x="152" y="239"/>
                    </a:lnTo>
                    <a:lnTo>
                      <a:pt x="166" y="237"/>
                    </a:lnTo>
                    <a:lnTo>
                      <a:pt x="178" y="235"/>
                    </a:lnTo>
                    <a:lnTo>
                      <a:pt x="178" y="235"/>
                    </a:lnTo>
                    <a:lnTo>
                      <a:pt x="192" y="229"/>
                    </a:lnTo>
                    <a:lnTo>
                      <a:pt x="202" y="223"/>
                    </a:lnTo>
                    <a:lnTo>
                      <a:pt x="202" y="223"/>
                    </a:lnTo>
                    <a:lnTo>
                      <a:pt x="212" y="215"/>
                    </a:lnTo>
                    <a:lnTo>
                      <a:pt x="220" y="205"/>
                    </a:lnTo>
                    <a:lnTo>
                      <a:pt x="220" y="205"/>
                    </a:lnTo>
                    <a:lnTo>
                      <a:pt x="226" y="193"/>
                    </a:lnTo>
                    <a:lnTo>
                      <a:pt x="226" y="179"/>
                    </a:lnTo>
                    <a:lnTo>
                      <a:pt x="226" y="10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" name="Freeform 48">
                <a:extLst>
                  <a:ext uri="{FF2B5EF4-FFF2-40B4-BE49-F238E27FC236}">
                    <a16:creationId xmlns:a16="http://schemas.microsoft.com/office/drawing/2014/main" id="{F3A33D7E-BA4E-E242-A7CD-81EB54D79A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3338" y="3171826"/>
                <a:ext cx="280988" cy="450850"/>
              </a:xfrm>
              <a:custGeom>
                <a:avLst/>
                <a:gdLst>
                  <a:gd name="T0" fmla="*/ 133 w 177"/>
                  <a:gd name="T1" fmla="*/ 56 h 284"/>
                  <a:gd name="T2" fmla="*/ 133 w 177"/>
                  <a:gd name="T3" fmla="*/ 56 h 284"/>
                  <a:gd name="T4" fmla="*/ 117 w 177"/>
                  <a:gd name="T5" fmla="*/ 58 h 284"/>
                  <a:gd name="T6" fmla="*/ 103 w 177"/>
                  <a:gd name="T7" fmla="*/ 64 h 284"/>
                  <a:gd name="T8" fmla="*/ 103 w 177"/>
                  <a:gd name="T9" fmla="*/ 64 h 284"/>
                  <a:gd name="T10" fmla="*/ 93 w 177"/>
                  <a:gd name="T11" fmla="*/ 70 h 284"/>
                  <a:gd name="T12" fmla="*/ 85 w 177"/>
                  <a:gd name="T13" fmla="*/ 81 h 284"/>
                  <a:gd name="T14" fmla="*/ 85 w 177"/>
                  <a:gd name="T15" fmla="*/ 81 h 284"/>
                  <a:gd name="T16" fmla="*/ 78 w 177"/>
                  <a:gd name="T17" fmla="*/ 93 h 284"/>
                  <a:gd name="T18" fmla="*/ 74 w 177"/>
                  <a:gd name="T19" fmla="*/ 105 h 284"/>
                  <a:gd name="T20" fmla="*/ 74 w 177"/>
                  <a:gd name="T21" fmla="*/ 105 h 284"/>
                  <a:gd name="T22" fmla="*/ 72 w 177"/>
                  <a:gd name="T23" fmla="*/ 119 h 284"/>
                  <a:gd name="T24" fmla="*/ 70 w 177"/>
                  <a:gd name="T25" fmla="*/ 135 h 284"/>
                  <a:gd name="T26" fmla="*/ 70 w 177"/>
                  <a:gd name="T27" fmla="*/ 284 h 284"/>
                  <a:gd name="T28" fmla="*/ 0 w 177"/>
                  <a:gd name="T29" fmla="*/ 284 h 284"/>
                  <a:gd name="T30" fmla="*/ 0 w 177"/>
                  <a:gd name="T31" fmla="*/ 8 h 284"/>
                  <a:gd name="T32" fmla="*/ 70 w 177"/>
                  <a:gd name="T33" fmla="*/ 8 h 284"/>
                  <a:gd name="T34" fmla="*/ 70 w 177"/>
                  <a:gd name="T35" fmla="*/ 52 h 284"/>
                  <a:gd name="T36" fmla="*/ 70 w 177"/>
                  <a:gd name="T37" fmla="*/ 52 h 284"/>
                  <a:gd name="T38" fmla="*/ 78 w 177"/>
                  <a:gd name="T39" fmla="*/ 38 h 284"/>
                  <a:gd name="T40" fmla="*/ 87 w 177"/>
                  <a:gd name="T41" fmla="*/ 28 h 284"/>
                  <a:gd name="T42" fmla="*/ 97 w 177"/>
                  <a:gd name="T43" fmla="*/ 20 h 284"/>
                  <a:gd name="T44" fmla="*/ 107 w 177"/>
                  <a:gd name="T45" fmla="*/ 12 h 284"/>
                  <a:gd name="T46" fmla="*/ 107 w 177"/>
                  <a:gd name="T47" fmla="*/ 12 h 284"/>
                  <a:gd name="T48" fmla="*/ 119 w 177"/>
                  <a:gd name="T49" fmla="*/ 6 h 284"/>
                  <a:gd name="T50" fmla="*/ 133 w 177"/>
                  <a:gd name="T51" fmla="*/ 4 h 284"/>
                  <a:gd name="T52" fmla="*/ 147 w 177"/>
                  <a:gd name="T53" fmla="*/ 0 h 284"/>
                  <a:gd name="T54" fmla="*/ 161 w 177"/>
                  <a:gd name="T55" fmla="*/ 0 h 284"/>
                  <a:gd name="T56" fmla="*/ 161 w 177"/>
                  <a:gd name="T57" fmla="*/ 0 h 284"/>
                  <a:gd name="T58" fmla="*/ 169 w 177"/>
                  <a:gd name="T59" fmla="*/ 0 h 284"/>
                  <a:gd name="T60" fmla="*/ 169 w 177"/>
                  <a:gd name="T61" fmla="*/ 0 h 284"/>
                  <a:gd name="T62" fmla="*/ 177 w 177"/>
                  <a:gd name="T63" fmla="*/ 2 h 284"/>
                  <a:gd name="T64" fmla="*/ 133 w 177"/>
                  <a:gd name="T65" fmla="*/ 56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7" h="284">
                    <a:moveTo>
                      <a:pt x="133" y="56"/>
                    </a:moveTo>
                    <a:lnTo>
                      <a:pt x="133" y="56"/>
                    </a:lnTo>
                    <a:lnTo>
                      <a:pt x="117" y="58"/>
                    </a:lnTo>
                    <a:lnTo>
                      <a:pt x="103" y="64"/>
                    </a:lnTo>
                    <a:lnTo>
                      <a:pt x="103" y="64"/>
                    </a:lnTo>
                    <a:lnTo>
                      <a:pt x="93" y="70"/>
                    </a:lnTo>
                    <a:lnTo>
                      <a:pt x="85" y="81"/>
                    </a:lnTo>
                    <a:lnTo>
                      <a:pt x="85" y="81"/>
                    </a:lnTo>
                    <a:lnTo>
                      <a:pt x="78" y="93"/>
                    </a:lnTo>
                    <a:lnTo>
                      <a:pt x="74" y="105"/>
                    </a:lnTo>
                    <a:lnTo>
                      <a:pt x="74" y="105"/>
                    </a:lnTo>
                    <a:lnTo>
                      <a:pt x="72" y="119"/>
                    </a:lnTo>
                    <a:lnTo>
                      <a:pt x="70" y="135"/>
                    </a:lnTo>
                    <a:lnTo>
                      <a:pt x="70" y="284"/>
                    </a:lnTo>
                    <a:lnTo>
                      <a:pt x="0" y="284"/>
                    </a:lnTo>
                    <a:lnTo>
                      <a:pt x="0" y="8"/>
                    </a:lnTo>
                    <a:lnTo>
                      <a:pt x="70" y="8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8" y="38"/>
                    </a:lnTo>
                    <a:lnTo>
                      <a:pt x="87" y="28"/>
                    </a:lnTo>
                    <a:lnTo>
                      <a:pt x="97" y="20"/>
                    </a:lnTo>
                    <a:lnTo>
                      <a:pt x="107" y="12"/>
                    </a:lnTo>
                    <a:lnTo>
                      <a:pt x="107" y="12"/>
                    </a:lnTo>
                    <a:lnTo>
                      <a:pt x="119" y="6"/>
                    </a:lnTo>
                    <a:lnTo>
                      <a:pt x="133" y="4"/>
                    </a:lnTo>
                    <a:lnTo>
                      <a:pt x="147" y="0"/>
                    </a:lnTo>
                    <a:lnTo>
                      <a:pt x="161" y="0"/>
                    </a:lnTo>
                    <a:lnTo>
                      <a:pt x="161" y="0"/>
                    </a:lnTo>
                    <a:lnTo>
                      <a:pt x="169" y="0"/>
                    </a:lnTo>
                    <a:lnTo>
                      <a:pt x="169" y="0"/>
                    </a:lnTo>
                    <a:lnTo>
                      <a:pt x="177" y="2"/>
                    </a:lnTo>
                    <a:lnTo>
                      <a:pt x="133" y="5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" name="Freeform 49">
                <a:extLst>
                  <a:ext uri="{FF2B5EF4-FFF2-40B4-BE49-F238E27FC236}">
                    <a16:creationId xmlns:a16="http://schemas.microsoft.com/office/drawing/2014/main" id="{E812B221-2E18-3944-93FF-F9A97FF366E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49875" y="3009901"/>
                <a:ext cx="469900" cy="625475"/>
              </a:xfrm>
              <a:custGeom>
                <a:avLst/>
                <a:gdLst>
                  <a:gd name="T0" fmla="*/ 226 w 296"/>
                  <a:gd name="T1" fmla="*/ 358 h 394"/>
                  <a:gd name="T2" fmla="*/ 218 w 296"/>
                  <a:gd name="T3" fmla="*/ 366 h 394"/>
                  <a:gd name="T4" fmla="*/ 200 w 296"/>
                  <a:gd name="T5" fmla="*/ 380 h 394"/>
                  <a:gd name="T6" fmla="*/ 188 w 296"/>
                  <a:gd name="T7" fmla="*/ 384 h 394"/>
                  <a:gd name="T8" fmla="*/ 166 w 296"/>
                  <a:gd name="T9" fmla="*/ 392 h 394"/>
                  <a:gd name="T10" fmla="*/ 140 w 296"/>
                  <a:gd name="T11" fmla="*/ 394 h 394"/>
                  <a:gd name="T12" fmla="*/ 110 w 296"/>
                  <a:gd name="T13" fmla="*/ 390 h 394"/>
                  <a:gd name="T14" fmla="*/ 84 w 296"/>
                  <a:gd name="T15" fmla="*/ 382 h 394"/>
                  <a:gd name="T16" fmla="*/ 70 w 296"/>
                  <a:gd name="T17" fmla="*/ 378 h 394"/>
                  <a:gd name="T18" fmla="*/ 48 w 296"/>
                  <a:gd name="T19" fmla="*/ 362 h 394"/>
                  <a:gd name="T20" fmla="*/ 40 w 296"/>
                  <a:gd name="T21" fmla="*/ 353 h 394"/>
                  <a:gd name="T22" fmla="*/ 22 w 296"/>
                  <a:gd name="T23" fmla="*/ 331 h 394"/>
                  <a:gd name="T24" fmla="*/ 10 w 296"/>
                  <a:gd name="T25" fmla="*/ 307 h 394"/>
                  <a:gd name="T26" fmla="*/ 6 w 296"/>
                  <a:gd name="T27" fmla="*/ 293 h 394"/>
                  <a:gd name="T28" fmla="*/ 0 w 296"/>
                  <a:gd name="T29" fmla="*/ 265 h 394"/>
                  <a:gd name="T30" fmla="*/ 0 w 296"/>
                  <a:gd name="T31" fmla="*/ 251 h 394"/>
                  <a:gd name="T32" fmla="*/ 2 w 296"/>
                  <a:gd name="T33" fmla="*/ 221 h 394"/>
                  <a:gd name="T34" fmla="*/ 10 w 296"/>
                  <a:gd name="T35" fmla="*/ 191 h 394"/>
                  <a:gd name="T36" fmla="*/ 16 w 296"/>
                  <a:gd name="T37" fmla="*/ 179 h 394"/>
                  <a:gd name="T38" fmla="*/ 30 w 296"/>
                  <a:gd name="T39" fmla="*/ 154 h 394"/>
                  <a:gd name="T40" fmla="*/ 38 w 296"/>
                  <a:gd name="T41" fmla="*/ 144 h 394"/>
                  <a:gd name="T42" fmla="*/ 60 w 296"/>
                  <a:gd name="T43" fmla="*/ 126 h 394"/>
                  <a:gd name="T44" fmla="*/ 84 w 296"/>
                  <a:gd name="T45" fmla="*/ 114 h 394"/>
                  <a:gd name="T46" fmla="*/ 98 w 296"/>
                  <a:gd name="T47" fmla="*/ 108 h 394"/>
                  <a:gd name="T48" fmla="*/ 126 w 296"/>
                  <a:gd name="T49" fmla="*/ 102 h 394"/>
                  <a:gd name="T50" fmla="*/ 142 w 296"/>
                  <a:gd name="T51" fmla="*/ 102 h 394"/>
                  <a:gd name="T52" fmla="*/ 188 w 296"/>
                  <a:gd name="T53" fmla="*/ 110 h 394"/>
                  <a:gd name="T54" fmla="*/ 210 w 296"/>
                  <a:gd name="T55" fmla="*/ 120 h 394"/>
                  <a:gd name="T56" fmla="*/ 226 w 296"/>
                  <a:gd name="T57" fmla="*/ 0 h 394"/>
                  <a:gd name="T58" fmla="*/ 296 w 296"/>
                  <a:gd name="T59" fmla="*/ 386 h 394"/>
                  <a:gd name="T60" fmla="*/ 226 w 296"/>
                  <a:gd name="T61" fmla="*/ 207 h 394"/>
                  <a:gd name="T62" fmla="*/ 224 w 296"/>
                  <a:gd name="T63" fmla="*/ 195 h 394"/>
                  <a:gd name="T64" fmla="*/ 220 w 296"/>
                  <a:gd name="T65" fmla="*/ 185 h 394"/>
                  <a:gd name="T66" fmla="*/ 202 w 296"/>
                  <a:gd name="T67" fmla="*/ 168 h 394"/>
                  <a:gd name="T68" fmla="*/ 190 w 296"/>
                  <a:gd name="T69" fmla="*/ 162 h 394"/>
                  <a:gd name="T70" fmla="*/ 178 w 296"/>
                  <a:gd name="T71" fmla="*/ 158 h 394"/>
                  <a:gd name="T72" fmla="*/ 156 w 296"/>
                  <a:gd name="T73" fmla="*/ 154 h 394"/>
                  <a:gd name="T74" fmla="*/ 134 w 296"/>
                  <a:gd name="T75" fmla="*/ 156 h 394"/>
                  <a:gd name="T76" fmla="*/ 116 w 296"/>
                  <a:gd name="T77" fmla="*/ 162 h 394"/>
                  <a:gd name="T78" fmla="*/ 90 w 296"/>
                  <a:gd name="T79" fmla="*/ 183 h 394"/>
                  <a:gd name="T80" fmla="*/ 80 w 296"/>
                  <a:gd name="T81" fmla="*/ 197 h 394"/>
                  <a:gd name="T82" fmla="*/ 74 w 296"/>
                  <a:gd name="T83" fmla="*/ 213 h 394"/>
                  <a:gd name="T84" fmla="*/ 70 w 296"/>
                  <a:gd name="T85" fmla="*/ 251 h 394"/>
                  <a:gd name="T86" fmla="*/ 72 w 296"/>
                  <a:gd name="T87" fmla="*/ 269 h 394"/>
                  <a:gd name="T88" fmla="*/ 82 w 296"/>
                  <a:gd name="T89" fmla="*/ 301 h 394"/>
                  <a:gd name="T90" fmla="*/ 90 w 296"/>
                  <a:gd name="T91" fmla="*/ 315 h 394"/>
                  <a:gd name="T92" fmla="*/ 116 w 296"/>
                  <a:gd name="T93" fmla="*/ 335 h 394"/>
                  <a:gd name="T94" fmla="*/ 152 w 296"/>
                  <a:gd name="T95" fmla="*/ 341 h 394"/>
                  <a:gd name="T96" fmla="*/ 166 w 296"/>
                  <a:gd name="T97" fmla="*/ 339 h 394"/>
                  <a:gd name="T98" fmla="*/ 178 w 296"/>
                  <a:gd name="T99" fmla="*/ 337 h 394"/>
                  <a:gd name="T100" fmla="*/ 202 w 296"/>
                  <a:gd name="T101" fmla="*/ 325 h 394"/>
                  <a:gd name="T102" fmla="*/ 212 w 296"/>
                  <a:gd name="T103" fmla="*/ 317 h 394"/>
                  <a:gd name="T104" fmla="*/ 220 w 296"/>
                  <a:gd name="T105" fmla="*/ 307 h 394"/>
                  <a:gd name="T106" fmla="*/ 226 w 296"/>
                  <a:gd name="T107" fmla="*/ 281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6" h="394">
                    <a:moveTo>
                      <a:pt x="226" y="386"/>
                    </a:moveTo>
                    <a:lnTo>
                      <a:pt x="226" y="358"/>
                    </a:lnTo>
                    <a:lnTo>
                      <a:pt x="226" y="358"/>
                    </a:lnTo>
                    <a:lnTo>
                      <a:pt x="218" y="366"/>
                    </a:lnTo>
                    <a:lnTo>
                      <a:pt x="210" y="374"/>
                    </a:lnTo>
                    <a:lnTo>
                      <a:pt x="200" y="380"/>
                    </a:lnTo>
                    <a:lnTo>
                      <a:pt x="188" y="384"/>
                    </a:lnTo>
                    <a:lnTo>
                      <a:pt x="188" y="384"/>
                    </a:lnTo>
                    <a:lnTo>
                      <a:pt x="178" y="388"/>
                    </a:lnTo>
                    <a:lnTo>
                      <a:pt x="166" y="392"/>
                    </a:lnTo>
                    <a:lnTo>
                      <a:pt x="140" y="394"/>
                    </a:lnTo>
                    <a:lnTo>
                      <a:pt x="140" y="394"/>
                    </a:lnTo>
                    <a:lnTo>
                      <a:pt x="124" y="392"/>
                    </a:lnTo>
                    <a:lnTo>
                      <a:pt x="110" y="390"/>
                    </a:lnTo>
                    <a:lnTo>
                      <a:pt x="96" y="388"/>
                    </a:lnTo>
                    <a:lnTo>
                      <a:pt x="84" y="382"/>
                    </a:lnTo>
                    <a:lnTo>
                      <a:pt x="84" y="382"/>
                    </a:lnTo>
                    <a:lnTo>
                      <a:pt x="70" y="378"/>
                    </a:lnTo>
                    <a:lnTo>
                      <a:pt x="60" y="370"/>
                    </a:lnTo>
                    <a:lnTo>
                      <a:pt x="48" y="362"/>
                    </a:lnTo>
                    <a:lnTo>
                      <a:pt x="40" y="353"/>
                    </a:lnTo>
                    <a:lnTo>
                      <a:pt x="40" y="353"/>
                    </a:lnTo>
                    <a:lnTo>
                      <a:pt x="30" y="343"/>
                    </a:lnTo>
                    <a:lnTo>
                      <a:pt x="22" y="331"/>
                    </a:lnTo>
                    <a:lnTo>
                      <a:pt x="16" y="319"/>
                    </a:lnTo>
                    <a:lnTo>
                      <a:pt x="10" y="307"/>
                    </a:lnTo>
                    <a:lnTo>
                      <a:pt x="10" y="307"/>
                    </a:lnTo>
                    <a:lnTo>
                      <a:pt x="6" y="293"/>
                    </a:lnTo>
                    <a:lnTo>
                      <a:pt x="2" y="281"/>
                    </a:lnTo>
                    <a:lnTo>
                      <a:pt x="0" y="265"/>
                    </a:lnTo>
                    <a:lnTo>
                      <a:pt x="0" y="251"/>
                    </a:lnTo>
                    <a:lnTo>
                      <a:pt x="0" y="251"/>
                    </a:lnTo>
                    <a:lnTo>
                      <a:pt x="0" y="235"/>
                    </a:lnTo>
                    <a:lnTo>
                      <a:pt x="2" y="221"/>
                    </a:lnTo>
                    <a:lnTo>
                      <a:pt x="6" y="205"/>
                    </a:lnTo>
                    <a:lnTo>
                      <a:pt x="10" y="191"/>
                    </a:lnTo>
                    <a:lnTo>
                      <a:pt x="10" y="191"/>
                    </a:lnTo>
                    <a:lnTo>
                      <a:pt x="16" y="179"/>
                    </a:lnTo>
                    <a:lnTo>
                      <a:pt x="22" y="166"/>
                    </a:lnTo>
                    <a:lnTo>
                      <a:pt x="30" y="154"/>
                    </a:lnTo>
                    <a:lnTo>
                      <a:pt x="38" y="144"/>
                    </a:lnTo>
                    <a:lnTo>
                      <a:pt x="38" y="144"/>
                    </a:lnTo>
                    <a:lnTo>
                      <a:pt x="48" y="136"/>
                    </a:lnTo>
                    <a:lnTo>
                      <a:pt x="60" y="126"/>
                    </a:lnTo>
                    <a:lnTo>
                      <a:pt x="72" y="120"/>
                    </a:lnTo>
                    <a:lnTo>
                      <a:pt x="84" y="114"/>
                    </a:lnTo>
                    <a:lnTo>
                      <a:pt x="84" y="114"/>
                    </a:lnTo>
                    <a:lnTo>
                      <a:pt x="98" y="108"/>
                    </a:lnTo>
                    <a:lnTo>
                      <a:pt x="112" y="106"/>
                    </a:lnTo>
                    <a:lnTo>
                      <a:pt x="126" y="102"/>
                    </a:lnTo>
                    <a:lnTo>
                      <a:pt x="142" y="102"/>
                    </a:lnTo>
                    <a:lnTo>
                      <a:pt x="142" y="102"/>
                    </a:lnTo>
                    <a:lnTo>
                      <a:pt x="166" y="104"/>
                    </a:lnTo>
                    <a:lnTo>
                      <a:pt x="188" y="110"/>
                    </a:lnTo>
                    <a:lnTo>
                      <a:pt x="188" y="110"/>
                    </a:lnTo>
                    <a:lnTo>
                      <a:pt x="210" y="120"/>
                    </a:lnTo>
                    <a:lnTo>
                      <a:pt x="226" y="134"/>
                    </a:lnTo>
                    <a:lnTo>
                      <a:pt x="226" y="0"/>
                    </a:lnTo>
                    <a:lnTo>
                      <a:pt x="296" y="0"/>
                    </a:lnTo>
                    <a:lnTo>
                      <a:pt x="296" y="386"/>
                    </a:lnTo>
                    <a:lnTo>
                      <a:pt x="226" y="386"/>
                    </a:lnTo>
                    <a:close/>
                    <a:moveTo>
                      <a:pt x="226" y="207"/>
                    </a:moveTo>
                    <a:lnTo>
                      <a:pt x="226" y="207"/>
                    </a:lnTo>
                    <a:lnTo>
                      <a:pt x="224" y="195"/>
                    </a:lnTo>
                    <a:lnTo>
                      <a:pt x="220" y="185"/>
                    </a:lnTo>
                    <a:lnTo>
                      <a:pt x="220" y="185"/>
                    </a:lnTo>
                    <a:lnTo>
                      <a:pt x="212" y="177"/>
                    </a:lnTo>
                    <a:lnTo>
                      <a:pt x="202" y="168"/>
                    </a:lnTo>
                    <a:lnTo>
                      <a:pt x="202" y="168"/>
                    </a:lnTo>
                    <a:lnTo>
                      <a:pt x="190" y="162"/>
                    </a:lnTo>
                    <a:lnTo>
                      <a:pt x="178" y="158"/>
                    </a:lnTo>
                    <a:lnTo>
                      <a:pt x="178" y="158"/>
                    </a:lnTo>
                    <a:lnTo>
                      <a:pt x="166" y="156"/>
                    </a:lnTo>
                    <a:lnTo>
                      <a:pt x="156" y="154"/>
                    </a:lnTo>
                    <a:lnTo>
                      <a:pt x="156" y="154"/>
                    </a:lnTo>
                    <a:lnTo>
                      <a:pt x="134" y="156"/>
                    </a:lnTo>
                    <a:lnTo>
                      <a:pt x="116" y="162"/>
                    </a:lnTo>
                    <a:lnTo>
                      <a:pt x="116" y="162"/>
                    </a:lnTo>
                    <a:lnTo>
                      <a:pt x="100" y="170"/>
                    </a:lnTo>
                    <a:lnTo>
                      <a:pt x="90" y="183"/>
                    </a:lnTo>
                    <a:lnTo>
                      <a:pt x="90" y="183"/>
                    </a:lnTo>
                    <a:lnTo>
                      <a:pt x="80" y="197"/>
                    </a:lnTo>
                    <a:lnTo>
                      <a:pt x="74" y="213"/>
                    </a:lnTo>
                    <a:lnTo>
                      <a:pt x="74" y="213"/>
                    </a:lnTo>
                    <a:lnTo>
                      <a:pt x="70" y="231"/>
                    </a:lnTo>
                    <a:lnTo>
                      <a:pt x="70" y="251"/>
                    </a:lnTo>
                    <a:lnTo>
                      <a:pt x="70" y="251"/>
                    </a:lnTo>
                    <a:lnTo>
                      <a:pt x="72" y="269"/>
                    </a:lnTo>
                    <a:lnTo>
                      <a:pt x="74" y="287"/>
                    </a:lnTo>
                    <a:lnTo>
                      <a:pt x="82" y="301"/>
                    </a:lnTo>
                    <a:lnTo>
                      <a:pt x="90" y="315"/>
                    </a:lnTo>
                    <a:lnTo>
                      <a:pt x="90" y="315"/>
                    </a:lnTo>
                    <a:lnTo>
                      <a:pt x="102" y="327"/>
                    </a:lnTo>
                    <a:lnTo>
                      <a:pt x="116" y="335"/>
                    </a:lnTo>
                    <a:lnTo>
                      <a:pt x="132" y="339"/>
                    </a:lnTo>
                    <a:lnTo>
                      <a:pt x="152" y="341"/>
                    </a:lnTo>
                    <a:lnTo>
                      <a:pt x="152" y="341"/>
                    </a:lnTo>
                    <a:lnTo>
                      <a:pt x="166" y="339"/>
                    </a:lnTo>
                    <a:lnTo>
                      <a:pt x="178" y="337"/>
                    </a:lnTo>
                    <a:lnTo>
                      <a:pt x="178" y="337"/>
                    </a:lnTo>
                    <a:lnTo>
                      <a:pt x="190" y="331"/>
                    </a:lnTo>
                    <a:lnTo>
                      <a:pt x="202" y="325"/>
                    </a:lnTo>
                    <a:lnTo>
                      <a:pt x="202" y="325"/>
                    </a:lnTo>
                    <a:lnTo>
                      <a:pt x="212" y="317"/>
                    </a:lnTo>
                    <a:lnTo>
                      <a:pt x="220" y="307"/>
                    </a:lnTo>
                    <a:lnTo>
                      <a:pt x="220" y="307"/>
                    </a:lnTo>
                    <a:lnTo>
                      <a:pt x="224" y="295"/>
                    </a:lnTo>
                    <a:lnTo>
                      <a:pt x="226" y="281"/>
                    </a:lnTo>
                    <a:lnTo>
                      <a:pt x="226" y="2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1B28DECF-EBD1-884F-A104-2D922688CC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11850" y="3184526"/>
                <a:ext cx="111125" cy="438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" name="Freeform 51">
                <a:extLst>
                  <a:ext uri="{FF2B5EF4-FFF2-40B4-BE49-F238E27FC236}">
                    <a16:creationId xmlns:a16="http://schemas.microsoft.com/office/drawing/2014/main" id="{E7E5FAE8-DAB8-8C4E-B203-AC9C9D09F5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99175" y="3171826"/>
                <a:ext cx="469900" cy="463550"/>
              </a:xfrm>
              <a:custGeom>
                <a:avLst/>
                <a:gdLst>
                  <a:gd name="T0" fmla="*/ 226 w 296"/>
                  <a:gd name="T1" fmla="*/ 256 h 292"/>
                  <a:gd name="T2" fmla="*/ 218 w 296"/>
                  <a:gd name="T3" fmla="*/ 264 h 292"/>
                  <a:gd name="T4" fmla="*/ 200 w 296"/>
                  <a:gd name="T5" fmla="*/ 278 h 292"/>
                  <a:gd name="T6" fmla="*/ 188 w 296"/>
                  <a:gd name="T7" fmla="*/ 282 h 292"/>
                  <a:gd name="T8" fmla="*/ 166 w 296"/>
                  <a:gd name="T9" fmla="*/ 290 h 292"/>
                  <a:gd name="T10" fmla="*/ 140 w 296"/>
                  <a:gd name="T11" fmla="*/ 292 h 292"/>
                  <a:gd name="T12" fmla="*/ 110 w 296"/>
                  <a:gd name="T13" fmla="*/ 288 h 292"/>
                  <a:gd name="T14" fmla="*/ 84 w 296"/>
                  <a:gd name="T15" fmla="*/ 280 h 292"/>
                  <a:gd name="T16" fmla="*/ 70 w 296"/>
                  <a:gd name="T17" fmla="*/ 276 h 292"/>
                  <a:gd name="T18" fmla="*/ 48 w 296"/>
                  <a:gd name="T19" fmla="*/ 260 h 292"/>
                  <a:gd name="T20" fmla="*/ 40 w 296"/>
                  <a:gd name="T21" fmla="*/ 251 h 292"/>
                  <a:gd name="T22" fmla="*/ 22 w 296"/>
                  <a:gd name="T23" fmla="*/ 229 h 292"/>
                  <a:gd name="T24" fmla="*/ 10 w 296"/>
                  <a:gd name="T25" fmla="*/ 205 h 292"/>
                  <a:gd name="T26" fmla="*/ 6 w 296"/>
                  <a:gd name="T27" fmla="*/ 191 h 292"/>
                  <a:gd name="T28" fmla="*/ 0 w 296"/>
                  <a:gd name="T29" fmla="*/ 163 h 292"/>
                  <a:gd name="T30" fmla="*/ 0 w 296"/>
                  <a:gd name="T31" fmla="*/ 149 h 292"/>
                  <a:gd name="T32" fmla="*/ 2 w 296"/>
                  <a:gd name="T33" fmla="*/ 119 h 292"/>
                  <a:gd name="T34" fmla="*/ 10 w 296"/>
                  <a:gd name="T35" fmla="*/ 89 h 292"/>
                  <a:gd name="T36" fmla="*/ 16 w 296"/>
                  <a:gd name="T37" fmla="*/ 77 h 292"/>
                  <a:gd name="T38" fmla="*/ 30 w 296"/>
                  <a:gd name="T39" fmla="*/ 52 h 292"/>
                  <a:gd name="T40" fmla="*/ 40 w 296"/>
                  <a:gd name="T41" fmla="*/ 42 h 292"/>
                  <a:gd name="T42" fmla="*/ 60 w 296"/>
                  <a:gd name="T43" fmla="*/ 24 h 292"/>
                  <a:gd name="T44" fmla="*/ 84 w 296"/>
                  <a:gd name="T45" fmla="*/ 12 h 292"/>
                  <a:gd name="T46" fmla="*/ 98 w 296"/>
                  <a:gd name="T47" fmla="*/ 6 h 292"/>
                  <a:gd name="T48" fmla="*/ 126 w 296"/>
                  <a:gd name="T49" fmla="*/ 0 h 292"/>
                  <a:gd name="T50" fmla="*/ 142 w 296"/>
                  <a:gd name="T51" fmla="*/ 0 h 292"/>
                  <a:gd name="T52" fmla="*/ 188 w 296"/>
                  <a:gd name="T53" fmla="*/ 8 h 292"/>
                  <a:gd name="T54" fmla="*/ 210 w 296"/>
                  <a:gd name="T55" fmla="*/ 18 h 292"/>
                  <a:gd name="T56" fmla="*/ 226 w 296"/>
                  <a:gd name="T57" fmla="*/ 8 h 292"/>
                  <a:gd name="T58" fmla="*/ 296 w 296"/>
                  <a:gd name="T59" fmla="*/ 284 h 292"/>
                  <a:gd name="T60" fmla="*/ 226 w 296"/>
                  <a:gd name="T61" fmla="*/ 105 h 292"/>
                  <a:gd name="T62" fmla="*/ 224 w 296"/>
                  <a:gd name="T63" fmla="*/ 93 h 292"/>
                  <a:gd name="T64" fmla="*/ 220 w 296"/>
                  <a:gd name="T65" fmla="*/ 83 h 292"/>
                  <a:gd name="T66" fmla="*/ 202 w 296"/>
                  <a:gd name="T67" fmla="*/ 66 h 292"/>
                  <a:gd name="T68" fmla="*/ 190 w 296"/>
                  <a:gd name="T69" fmla="*/ 60 h 292"/>
                  <a:gd name="T70" fmla="*/ 178 w 296"/>
                  <a:gd name="T71" fmla="*/ 56 h 292"/>
                  <a:gd name="T72" fmla="*/ 156 w 296"/>
                  <a:gd name="T73" fmla="*/ 52 h 292"/>
                  <a:gd name="T74" fmla="*/ 134 w 296"/>
                  <a:gd name="T75" fmla="*/ 54 h 292"/>
                  <a:gd name="T76" fmla="*/ 116 w 296"/>
                  <a:gd name="T77" fmla="*/ 60 h 292"/>
                  <a:gd name="T78" fmla="*/ 90 w 296"/>
                  <a:gd name="T79" fmla="*/ 81 h 292"/>
                  <a:gd name="T80" fmla="*/ 80 w 296"/>
                  <a:gd name="T81" fmla="*/ 95 h 292"/>
                  <a:gd name="T82" fmla="*/ 74 w 296"/>
                  <a:gd name="T83" fmla="*/ 111 h 292"/>
                  <a:gd name="T84" fmla="*/ 70 w 296"/>
                  <a:gd name="T85" fmla="*/ 149 h 292"/>
                  <a:gd name="T86" fmla="*/ 72 w 296"/>
                  <a:gd name="T87" fmla="*/ 167 h 292"/>
                  <a:gd name="T88" fmla="*/ 82 w 296"/>
                  <a:gd name="T89" fmla="*/ 199 h 292"/>
                  <a:gd name="T90" fmla="*/ 90 w 296"/>
                  <a:gd name="T91" fmla="*/ 213 h 292"/>
                  <a:gd name="T92" fmla="*/ 116 w 296"/>
                  <a:gd name="T93" fmla="*/ 233 h 292"/>
                  <a:gd name="T94" fmla="*/ 152 w 296"/>
                  <a:gd name="T95" fmla="*/ 239 h 292"/>
                  <a:gd name="T96" fmla="*/ 166 w 296"/>
                  <a:gd name="T97" fmla="*/ 237 h 292"/>
                  <a:gd name="T98" fmla="*/ 178 w 296"/>
                  <a:gd name="T99" fmla="*/ 235 h 292"/>
                  <a:gd name="T100" fmla="*/ 202 w 296"/>
                  <a:gd name="T101" fmla="*/ 223 h 292"/>
                  <a:gd name="T102" fmla="*/ 212 w 296"/>
                  <a:gd name="T103" fmla="*/ 215 h 292"/>
                  <a:gd name="T104" fmla="*/ 220 w 296"/>
                  <a:gd name="T105" fmla="*/ 205 h 292"/>
                  <a:gd name="T106" fmla="*/ 226 w 296"/>
                  <a:gd name="T107" fmla="*/ 17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6" h="292">
                    <a:moveTo>
                      <a:pt x="226" y="284"/>
                    </a:moveTo>
                    <a:lnTo>
                      <a:pt x="226" y="256"/>
                    </a:lnTo>
                    <a:lnTo>
                      <a:pt x="226" y="256"/>
                    </a:lnTo>
                    <a:lnTo>
                      <a:pt x="218" y="264"/>
                    </a:lnTo>
                    <a:lnTo>
                      <a:pt x="210" y="272"/>
                    </a:lnTo>
                    <a:lnTo>
                      <a:pt x="200" y="278"/>
                    </a:lnTo>
                    <a:lnTo>
                      <a:pt x="188" y="282"/>
                    </a:lnTo>
                    <a:lnTo>
                      <a:pt x="188" y="282"/>
                    </a:lnTo>
                    <a:lnTo>
                      <a:pt x="178" y="286"/>
                    </a:lnTo>
                    <a:lnTo>
                      <a:pt x="166" y="290"/>
                    </a:lnTo>
                    <a:lnTo>
                      <a:pt x="140" y="292"/>
                    </a:lnTo>
                    <a:lnTo>
                      <a:pt x="140" y="292"/>
                    </a:lnTo>
                    <a:lnTo>
                      <a:pt x="124" y="290"/>
                    </a:lnTo>
                    <a:lnTo>
                      <a:pt x="110" y="288"/>
                    </a:lnTo>
                    <a:lnTo>
                      <a:pt x="96" y="286"/>
                    </a:lnTo>
                    <a:lnTo>
                      <a:pt x="84" y="280"/>
                    </a:lnTo>
                    <a:lnTo>
                      <a:pt x="84" y="280"/>
                    </a:lnTo>
                    <a:lnTo>
                      <a:pt x="70" y="276"/>
                    </a:lnTo>
                    <a:lnTo>
                      <a:pt x="60" y="268"/>
                    </a:lnTo>
                    <a:lnTo>
                      <a:pt x="48" y="260"/>
                    </a:lnTo>
                    <a:lnTo>
                      <a:pt x="40" y="251"/>
                    </a:lnTo>
                    <a:lnTo>
                      <a:pt x="40" y="251"/>
                    </a:lnTo>
                    <a:lnTo>
                      <a:pt x="30" y="241"/>
                    </a:lnTo>
                    <a:lnTo>
                      <a:pt x="22" y="229"/>
                    </a:lnTo>
                    <a:lnTo>
                      <a:pt x="16" y="217"/>
                    </a:lnTo>
                    <a:lnTo>
                      <a:pt x="10" y="205"/>
                    </a:lnTo>
                    <a:lnTo>
                      <a:pt x="10" y="205"/>
                    </a:lnTo>
                    <a:lnTo>
                      <a:pt x="6" y="191"/>
                    </a:lnTo>
                    <a:lnTo>
                      <a:pt x="2" y="179"/>
                    </a:lnTo>
                    <a:lnTo>
                      <a:pt x="0" y="163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0" y="133"/>
                    </a:lnTo>
                    <a:lnTo>
                      <a:pt x="2" y="119"/>
                    </a:lnTo>
                    <a:lnTo>
                      <a:pt x="6" y="103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16" y="77"/>
                    </a:lnTo>
                    <a:lnTo>
                      <a:pt x="22" y="64"/>
                    </a:lnTo>
                    <a:lnTo>
                      <a:pt x="30" y="52"/>
                    </a:lnTo>
                    <a:lnTo>
                      <a:pt x="40" y="42"/>
                    </a:lnTo>
                    <a:lnTo>
                      <a:pt x="40" y="42"/>
                    </a:lnTo>
                    <a:lnTo>
                      <a:pt x="48" y="34"/>
                    </a:lnTo>
                    <a:lnTo>
                      <a:pt x="60" y="24"/>
                    </a:lnTo>
                    <a:lnTo>
                      <a:pt x="72" y="18"/>
                    </a:lnTo>
                    <a:lnTo>
                      <a:pt x="84" y="12"/>
                    </a:lnTo>
                    <a:lnTo>
                      <a:pt x="84" y="12"/>
                    </a:lnTo>
                    <a:lnTo>
                      <a:pt x="98" y="6"/>
                    </a:lnTo>
                    <a:lnTo>
                      <a:pt x="112" y="4"/>
                    </a:lnTo>
                    <a:lnTo>
                      <a:pt x="126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66" y="2"/>
                    </a:lnTo>
                    <a:lnTo>
                      <a:pt x="188" y="8"/>
                    </a:lnTo>
                    <a:lnTo>
                      <a:pt x="188" y="8"/>
                    </a:lnTo>
                    <a:lnTo>
                      <a:pt x="210" y="18"/>
                    </a:lnTo>
                    <a:lnTo>
                      <a:pt x="226" y="32"/>
                    </a:lnTo>
                    <a:lnTo>
                      <a:pt x="226" y="8"/>
                    </a:lnTo>
                    <a:lnTo>
                      <a:pt x="296" y="8"/>
                    </a:lnTo>
                    <a:lnTo>
                      <a:pt x="296" y="284"/>
                    </a:lnTo>
                    <a:lnTo>
                      <a:pt x="226" y="284"/>
                    </a:lnTo>
                    <a:close/>
                    <a:moveTo>
                      <a:pt x="226" y="105"/>
                    </a:moveTo>
                    <a:lnTo>
                      <a:pt x="226" y="105"/>
                    </a:lnTo>
                    <a:lnTo>
                      <a:pt x="224" y="93"/>
                    </a:lnTo>
                    <a:lnTo>
                      <a:pt x="220" y="83"/>
                    </a:lnTo>
                    <a:lnTo>
                      <a:pt x="220" y="83"/>
                    </a:lnTo>
                    <a:lnTo>
                      <a:pt x="212" y="75"/>
                    </a:lnTo>
                    <a:lnTo>
                      <a:pt x="202" y="66"/>
                    </a:lnTo>
                    <a:lnTo>
                      <a:pt x="202" y="66"/>
                    </a:lnTo>
                    <a:lnTo>
                      <a:pt x="190" y="60"/>
                    </a:lnTo>
                    <a:lnTo>
                      <a:pt x="178" y="56"/>
                    </a:lnTo>
                    <a:lnTo>
                      <a:pt x="178" y="56"/>
                    </a:lnTo>
                    <a:lnTo>
                      <a:pt x="166" y="54"/>
                    </a:lnTo>
                    <a:lnTo>
                      <a:pt x="156" y="52"/>
                    </a:lnTo>
                    <a:lnTo>
                      <a:pt x="156" y="52"/>
                    </a:lnTo>
                    <a:lnTo>
                      <a:pt x="134" y="54"/>
                    </a:lnTo>
                    <a:lnTo>
                      <a:pt x="116" y="60"/>
                    </a:lnTo>
                    <a:lnTo>
                      <a:pt x="116" y="60"/>
                    </a:lnTo>
                    <a:lnTo>
                      <a:pt x="100" y="68"/>
                    </a:lnTo>
                    <a:lnTo>
                      <a:pt x="90" y="81"/>
                    </a:lnTo>
                    <a:lnTo>
                      <a:pt x="90" y="81"/>
                    </a:lnTo>
                    <a:lnTo>
                      <a:pt x="80" y="95"/>
                    </a:lnTo>
                    <a:lnTo>
                      <a:pt x="74" y="111"/>
                    </a:lnTo>
                    <a:lnTo>
                      <a:pt x="74" y="111"/>
                    </a:lnTo>
                    <a:lnTo>
                      <a:pt x="72" y="129"/>
                    </a:lnTo>
                    <a:lnTo>
                      <a:pt x="70" y="149"/>
                    </a:lnTo>
                    <a:lnTo>
                      <a:pt x="70" y="149"/>
                    </a:lnTo>
                    <a:lnTo>
                      <a:pt x="72" y="167"/>
                    </a:lnTo>
                    <a:lnTo>
                      <a:pt x="74" y="185"/>
                    </a:lnTo>
                    <a:lnTo>
                      <a:pt x="82" y="199"/>
                    </a:lnTo>
                    <a:lnTo>
                      <a:pt x="90" y="213"/>
                    </a:lnTo>
                    <a:lnTo>
                      <a:pt x="90" y="213"/>
                    </a:lnTo>
                    <a:lnTo>
                      <a:pt x="102" y="225"/>
                    </a:lnTo>
                    <a:lnTo>
                      <a:pt x="116" y="233"/>
                    </a:lnTo>
                    <a:lnTo>
                      <a:pt x="132" y="237"/>
                    </a:lnTo>
                    <a:lnTo>
                      <a:pt x="152" y="239"/>
                    </a:lnTo>
                    <a:lnTo>
                      <a:pt x="152" y="239"/>
                    </a:lnTo>
                    <a:lnTo>
                      <a:pt x="166" y="237"/>
                    </a:lnTo>
                    <a:lnTo>
                      <a:pt x="178" y="235"/>
                    </a:lnTo>
                    <a:lnTo>
                      <a:pt x="178" y="235"/>
                    </a:lnTo>
                    <a:lnTo>
                      <a:pt x="190" y="229"/>
                    </a:lnTo>
                    <a:lnTo>
                      <a:pt x="202" y="223"/>
                    </a:lnTo>
                    <a:lnTo>
                      <a:pt x="202" y="223"/>
                    </a:lnTo>
                    <a:lnTo>
                      <a:pt x="212" y="215"/>
                    </a:lnTo>
                    <a:lnTo>
                      <a:pt x="220" y="205"/>
                    </a:lnTo>
                    <a:lnTo>
                      <a:pt x="220" y="205"/>
                    </a:lnTo>
                    <a:lnTo>
                      <a:pt x="226" y="193"/>
                    </a:lnTo>
                    <a:lnTo>
                      <a:pt x="226" y="179"/>
                    </a:lnTo>
                    <a:lnTo>
                      <a:pt x="226" y="10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" name="Freeform 52">
                <a:extLst>
                  <a:ext uri="{FF2B5EF4-FFF2-40B4-BE49-F238E27FC236}">
                    <a16:creationId xmlns:a16="http://schemas.microsoft.com/office/drawing/2014/main" id="{C8DC763E-3E76-9641-8D4A-0FB4B8BF04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45275" y="3171826"/>
                <a:ext cx="427038" cy="463550"/>
              </a:xfrm>
              <a:custGeom>
                <a:avLst/>
                <a:gdLst>
                  <a:gd name="T0" fmla="*/ 255 w 269"/>
                  <a:gd name="T1" fmla="*/ 227 h 292"/>
                  <a:gd name="T2" fmla="*/ 227 w 269"/>
                  <a:gd name="T3" fmla="*/ 262 h 292"/>
                  <a:gd name="T4" fmla="*/ 209 w 269"/>
                  <a:gd name="T5" fmla="*/ 276 h 292"/>
                  <a:gd name="T6" fmla="*/ 188 w 269"/>
                  <a:gd name="T7" fmla="*/ 284 h 292"/>
                  <a:gd name="T8" fmla="*/ 140 w 269"/>
                  <a:gd name="T9" fmla="*/ 292 h 292"/>
                  <a:gd name="T10" fmla="*/ 124 w 269"/>
                  <a:gd name="T11" fmla="*/ 290 h 292"/>
                  <a:gd name="T12" fmla="*/ 96 w 269"/>
                  <a:gd name="T13" fmla="*/ 286 h 292"/>
                  <a:gd name="T14" fmla="*/ 84 w 269"/>
                  <a:gd name="T15" fmla="*/ 280 h 292"/>
                  <a:gd name="T16" fmla="*/ 60 w 269"/>
                  <a:gd name="T17" fmla="*/ 268 h 292"/>
                  <a:gd name="T18" fmla="*/ 40 w 269"/>
                  <a:gd name="T19" fmla="*/ 249 h 292"/>
                  <a:gd name="T20" fmla="*/ 30 w 269"/>
                  <a:gd name="T21" fmla="*/ 239 h 292"/>
                  <a:gd name="T22" fmla="*/ 16 w 269"/>
                  <a:gd name="T23" fmla="*/ 217 h 292"/>
                  <a:gd name="T24" fmla="*/ 12 w 269"/>
                  <a:gd name="T25" fmla="*/ 205 h 292"/>
                  <a:gd name="T26" fmla="*/ 4 w 269"/>
                  <a:gd name="T27" fmla="*/ 177 h 292"/>
                  <a:gd name="T28" fmla="*/ 0 w 269"/>
                  <a:gd name="T29" fmla="*/ 149 h 292"/>
                  <a:gd name="T30" fmla="*/ 2 w 269"/>
                  <a:gd name="T31" fmla="*/ 133 h 292"/>
                  <a:gd name="T32" fmla="*/ 6 w 269"/>
                  <a:gd name="T33" fmla="*/ 103 h 292"/>
                  <a:gd name="T34" fmla="*/ 12 w 269"/>
                  <a:gd name="T35" fmla="*/ 89 h 292"/>
                  <a:gd name="T36" fmla="*/ 24 w 269"/>
                  <a:gd name="T37" fmla="*/ 64 h 292"/>
                  <a:gd name="T38" fmla="*/ 40 w 269"/>
                  <a:gd name="T39" fmla="*/ 42 h 292"/>
                  <a:gd name="T40" fmla="*/ 50 w 269"/>
                  <a:gd name="T41" fmla="*/ 34 h 292"/>
                  <a:gd name="T42" fmla="*/ 72 w 269"/>
                  <a:gd name="T43" fmla="*/ 18 h 292"/>
                  <a:gd name="T44" fmla="*/ 84 w 269"/>
                  <a:gd name="T45" fmla="*/ 12 h 292"/>
                  <a:gd name="T46" fmla="*/ 112 w 269"/>
                  <a:gd name="T47" fmla="*/ 4 h 292"/>
                  <a:gd name="T48" fmla="*/ 142 w 269"/>
                  <a:gd name="T49" fmla="*/ 0 h 292"/>
                  <a:gd name="T50" fmla="*/ 166 w 269"/>
                  <a:gd name="T51" fmla="*/ 2 h 292"/>
                  <a:gd name="T52" fmla="*/ 188 w 269"/>
                  <a:gd name="T53" fmla="*/ 6 h 292"/>
                  <a:gd name="T54" fmla="*/ 227 w 269"/>
                  <a:gd name="T55" fmla="*/ 26 h 292"/>
                  <a:gd name="T56" fmla="*/ 243 w 269"/>
                  <a:gd name="T57" fmla="*/ 40 h 292"/>
                  <a:gd name="T58" fmla="*/ 255 w 269"/>
                  <a:gd name="T59" fmla="*/ 58 h 292"/>
                  <a:gd name="T60" fmla="*/ 265 w 269"/>
                  <a:gd name="T61" fmla="*/ 81 h 292"/>
                  <a:gd name="T62" fmla="*/ 269 w 269"/>
                  <a:gd name="T63" fmla="*/ 105 h 292"/>
                  <a:gd name="T64" fmla="*/ 203 w 269"/>
                  <a:gd name="T65" fmla="*/ 105 h 292"/>
                  <a:gd name="T66" fmla="*/ 197 w 269"/>
                  <a:gd name="T67" fmla="*/ 83 h 292"/>
                  <a:gd name="T68" fmla="*/ 184 w 269"/>
                  <a:gd name="T69" fmla="*/ 66 h 292"/>
                  <a:gd name="T70" fmla="*/ 176 w 269"/>
                  <a:gd name="T71" fmla="*/ 60 h 292"/>
                  <a:gd name="T72" fmla="*/ 156 w 269"/>
                  <a:gd name="T73" fmla="*/ 54 h 292"/>
                  <a:gd name="T74" fmla="*/ 144 w 269"/>
                  <a:gd name="T75" fmla="*/ 52 h 292"/>
                  <a:gd name="T76" fmla="*/ 116 w 269"/>
                  <a:gd name="T77" fmla="*/ 56 h 292"/>
                  <a:gd name="T78" fmla="*/ 108 w 269"/>
                  <a:gd name="T79" fmla="*/ 60 h 292"/>
                  <a:gd name="T80" fmla="*/ 86 w 269"/>
                  <a:gd name="T81" fmla="*/ 83 h 292"/>
                  <a:gd name="T82" fmla="*/ 78 w 269"/>
                  <a:gd name="T83" fmla="*/ 97 h 292"/>
                  <a:gd name="T84" fmla="*/ 74 w 269"/>
                  <a:gd name="T85" fmla="*/ 113 h 292"/>
                  <a:gd name="T86" fmla="*/ 70 w 269"/>
                  <a:gd name="T87" fmla="*/ 149 h 292"/>
                  <a:gd name="T88" fmla="*/ 72 w 269"/>
                  <a:gd name="T89" fmla="*/ 165 h 292"/>
                  <a:gd name="T90" fmla="*/ 74 w 269"/>
                  <a:gd name="T91" fmla="*/ 181 h 292"/>
                  <a:gd name="T92" fmla="*/ 86 w 269"/>
                  <a:gd name="T93" fmla="*/ 211 h 292"/>
                  <a:gd name="T94" fmla="*/ 96 w 269"/>
                  <a:gd name="T95" fmla="*/ 221 h 292"/>
                  <a:gd name="T96" fmla="*/ 108 w 269"/>
                  <a:gd name="T97" fmla="*/ 231 h 292"/>
                  <a:gd name="T98" fmla="*/ 142 w 269"/>
                  <a:gd name="T99" fmla="*/ 239 h 292"/>
                  <a:gd name="T100" fmla="*/ 154 w 269"/>
                  <a:gd name="T101" fmla="*/ 237 h 292"/>
                  <a:gd name="T102" fmla="*/ 176 w 269"/>
                  <a:gd name="T103" fmla="*/ 229 h 292"/>
                  <a:gd name="T104" fmla="*/ 184 w 269"/>
                  <a:gd name="T105" fmla="*/ 221 h 292"/>
                  <a:gd name="T106" fmla="*/ 197 w 269"/>
                  <a:gd name="T107" fmla="*/ 203 h 292"/>
                  <a:gd name="T108" fmla="*/ 203 w 269"/>
                  <a:gd name="T109" fmla="*/ 179 h 292"/>
                  <a:gd name="T110" fmla="*/ 269 w 269"/>
                  <a:gd name="T111" fmla="*/ 179 h 292"/>
                  <a:gd name="T112" fmla="*/ 261 w 269"/>
                  <a:gd name="T113" fmla="*/ 217 h 292"/>
                  <a:gd name="T114" fmla="*/ 255 w 269"/>
                  <a:gd name="T115" fmla="*/ 227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69" h="292">
                    <a:moveTo>
                      <a:pt x="255" y="227"/>
                    </a:moveTo>
                    <a:lnTo>
                      <a:pt x="255" y="227"/>
                    </a:lnTo>
                    <a:lnTo>
                      <a:pt x="243" y="245"/>
                    </a:lnTo>
                    <a:lnTo>
                      <a:pt x="227" y="262"/>
                    </a:lnTo>
                    <a:lnTo>
                      <a:pt x="227" y="262"/>
                    </a:lnTo>
                    <a:lnTo>
                      <a:pt x="209" y="276"/>
                    </a:lnTo>
                    <a:lnTo>
                      <a:pt x="188" y="284"/>
                    </a:lnTo>
                    <a:lnTo>
                      <a:pt x="188" y="284"/>
                    </a:lnTo>
                    <a:lnTo>
                      <a:pt x="166" y="290"/>
                    </a:lnTo>
                    <a:lnTo>
                      <a:pt x="140" y="292"/>
                    </a:lnTo>
                    <a:lnTo>
                      <a:pt x="140" y="292"/>
                    </a:lnTo>
                    <a:lnTo>
                      <a:pt x="124" y="290"/>
                    </a:lnTo>
                    <a:lnTo>
                      <a:pt x="110" y="288"/>
                    </a:lnTo>
                    <a:lnTo>
                      <a:pt x="96" y="286"/>
                    </a:lnTo>
                    <a:lnTo>
                      <a:pt x="84" y="280"/>
                    </a:lnTo>
                    <a:lnTo>
                      <a:pt x="84" y="280"/>
                    </a:lnTo>
                    <a:lnTo>
                      <a:pt x="72" y="274"/>
                    </a:lnTo>
                    <a:lnTo>
                      <a:pt x="60" y="268"/>
                    </a:lnTo>
                    <a:lnTo>
                      <a:pt x="50" y="260"/>
                    </a:lnTo>
                    <a:lnTo>
                      <a:pt x="40" y="249"/>
                    </a:lnTo>
                    <a:lnTo>
                      <a:pt x="40" y="249"/>
                    </a:lnTo>
                    <a:lnTo>
                      <a:pt x="30" y="239"/>
                    </a:lnTo>
                    <a:lnTo>
                      <a:pt x="24" y="229"/>
                    </a:lnTo>
                    <a:lnTo>
                      <a:pt x="16" y="217"/>
                    </a:lnTo>
                    <a:lnTo>
                      <a:pt x="12" y="205"/>
                    </a:lnTo>
                    <a:lnTo>
                      <a:pt x="12" y="205"/>
                    </a:lnTo>
                    <a:lnTo>
                      <a:pt x="6" y="191"/>
                    </a:lnTo>
                    <a:lnTo>
                      <a:pt x="4" y="177"/>
                    </a:lnTo>
                    <a:lnTo>
                      <a:pt x="2" y="163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2" y="133"/>
                    </a:lnTo>
                    <a:lnTo>
                      <a:pt x="4" y="119"/>
                    </a:lnTo>
                    <a:lnTo>
                      <a:pt x="6" y="103"/>
                    </a:lnTo>
                    <a:lnTo>
                      <a:pt x="12" y="89"/>
                    </a:lnTo>
                    <a:lnTo>
                      <a:pt x="12" y="89"/>
                    </a:lnTo>
                    <a:lnTo>
                      <a:pt x="16" y="77"/>
                    </a:lnTo>
                    <a:lnTo>
                      <a:pt x="24" y="64"/>
                    </a:lnTo>
                    <a:lnTo>
                      <a:pt x="30" y="52"/>
                    </a:lnTo>
                    <a:lnTo>
                      <a:pt x="40" y="42"/>
                    </a:lnTo>
                    <a:lnTo>
                      <a:pt x="40" y="42"/>
                    </a:lnTo>
                    <a:lnTo>
                      <a:pt x="50" y="34"/>
                    </a:lnTo>
                    <a:lnTo>
                      <a:pt x="60" y="24"/>
                    </a:lnTo>
                    <a:lnTo>
                      <a:pt x="72" y="18"/>
                    </a:lnTo>
                    <a:lnTo>
                      <a:pt x="84" y="12"/>
                    </a:lnTo>
                    <a:lnTo>
                      <a:pt x="84" y="12"/>
                    </a:lnTo>
                    <a:lnTo>
                      <a:pt x="98" y="6"/>
                    </a:lnTo>
                    <a:lnTo>
                      <a:pt x="112" y="4"/>
                    </a:lnTo>
                    <a:lnTo>
                      <a:pt x="128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66" y="2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209" y="14"/>
                    </a:lnTo>
                    <a:lnTo>
                      <a:pt x="227" y="26"/>
                    </a:lnTo>
                    <a:lnTo>
                      <a:pt x="227" y="26"/>
                    </a:lnTo>
                    <a:lnTo>
                      <a:pt x="243" y="40"/>
                    </a:lnTo>
                    <a:lnTo>
                      <a:pt x="255" y="58"/>
                    </a:lnTo>
                    <a:lnTo>
                      <a:pt x="255" y="58"/>
                    </a:lnTo>
                    <a:lnTo>
                      <a:pt x="261" y="68"/>
                    </a:lnTo>
                    <a:lnTo>
                      <a:pt x="265" y="81"/>
                    </a:lnTo>
                    <a:lnTo>
                      <a:pt x="267" y="93"/>
                    </a:lnTo>
                    <a:lnTo>
                      <a:pt x="269" y="105"/>
                    </a:lnTo>
                    <a:lnTo>
                      <a:pt x="203" y="105"/>
                    </a:lnTo>
                    <a:lnTo>
                      <a:pt x="203" y="105"/>
                    </a:lnTo>
                    <a:lnTo>
                      <a:pt x="201" y="93"/>
                    </a:lnTo>
                    <a:lnTo>
                      <a:pt x="197" y="83"/>
                    </a:lnTo>
                    <a:lnTo>
                      <a:pt x="192" y="75"/>
                    </a:lnTo>
                    <a:lnTo>
                      <a:pt x="184" y="66"/>
                    </a:lnTo>
                    <a:lnTo>
                      <a:pt x="184" y="66"/>
                    </a:lnTo>
                    <a:lnTo>
                      <a:pt x="176" y="60"/>
                    </a:lnTo>
                    <a:lnTo>
                      <a:pt x="166" y="56"/>
                    </a:lnTo>
                    <a:lnTo>
                      <a:pt x="156" y="54"/>
                    </a:lnTo>
                    <a:lnTo>
                      <a:pt x="144" y="52"/>
                    </a:lnTo>
                    <a:lnTo>
                      <a:pt x="144" y="52"/>
                    </a:lnTo>
                    <a:lnTo>
                      <a:pt x="124" y="54"/>
                    </a:lnTo>
                    <a:lnTo>
                      <a:pt x="116" y="56"/>
                    </a:lnTo>
                    <a:lnTo>
                      <a:pt x="108" y="60"/>
                    </a:lnTo>
                    <a:lnTo>
                      <a:pt x="108" y="60"/>
                    </a:lnTo>
                    <a:lnTo>
                      <a:pt x="96" y="70"/>
                    </a:lnTo>
                    <a:lnTo>
                      <a:pt x="86" y="83"/>
                    </a:lnTo>
                    <a:lnTo>
                      <a:pt x="86" y="83"/>
                    </a:lnTo>
                    <a:lnTo>
                      <a:pt x="78" y="97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2" y="131"/>
                    </a:lnTo>
                    <a:lnTo>
                      <a:pt x="70" y="149"/>
                    </a:lnTo>
                    <a:lnTo>
                      <a:pt x="70" y="149"/>
                    </a:lnTo>
                    <a:lnTo>
                      <a:pt x="72" y="165"/>
                    </a:lnTo>
                    <a:lnTo>
                      <a:pt x="74" y="181"/>
                    </a:lnTo>
                    <a:lnTo>
                      <a:pt x="74" y="181"/>
                    </a:lnTo>
                    <a:lnTo>
                      <a:pt x="80" y="197"/>
                    </a:lnTo>
                    <a:lnTo>
                      <a:pt x="86" y="211"/>
                    </a:lnTo>
                    <a:lnTo>
                      <a:pt x="86" y="211"/>
                    </a:lnTo>
                    <a:lnTo>
                      <a:pt x="96" y="221"/>
                    </a:lnTo>
                    <a:lnTo>
                      <a:pt x="108" y="231"/>
                    </a:lnTo>
                    <a:lnTo>
                      <a:pt x="108" y="231"/>
                    </a:lnTo>
                    <a:lnTo>
                      <a:pt x="124" y="237"/>
                    </a:lnTo>
                    <a:lnTo>
                      <a:pt x="142" y="239"/>
                    </a:lnTo>
                    <a:lnTo>
                      <a:pt x="142" y="239"/>
                    </a:lnTo>
                    <a:lnTo>
                      <a:pt x="154" y="237"/>
                    </a:lnTo>
                    <a:lnTo>
                      <a:pt x="166" y="235"/>
                    </a:lnTo>
                    <a:lnTo>
                      <a:pt x="176" y="229"/>
                    </a:lnTo>
                    <a:lnTo>
                      <a:pt x="184" y="221"/>
                    </a:lnTo>
                    <a:lnTo>
                      <a:pt x="184" y="221"/>
                    </a:lnTo>
                    <a:lnTo>
                      <a:pt x="192" y="213"/>
                    </a:lnTo>
                    <a:lnTo>
                      <a:pt x="197" y="203"/>
                    </a:lnTo>
                    <a:lnTo>
                      <a:pt x="201" y="191"/>
                    </a:lnTo>
                    <a:lnTo>
                      <a:pt x="203" y="179"/>
                    </a:lnTo>
                    <a:lnTo>
                      <a:pt x="269" y="179"/>
                    </a:lnTo>
                    <a:lnTo>
                      <a:pt x="269" y="179"/>
                    </a:lnTo>
                    <a:lnTo>
                      <a:pt x="265" y="205"/>
                    </a:lnTo>
                    <a:lnTo>
                      <a:pt x="261" y="217"/>
                    </a:lnTo>
                    <a:lnTo>
                      <a:pt x="255" y="227"/>
                    </a:lnTo>
                    <a:lnTo>
                      <a:pt x="255" y="2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" name="Freeform 53">
                <a:extLst>
                  <a:ext uri="{FF2B5EF4-FFF2-40B4-BE49-F238E27FC236}">
                    <a16:creationId xmlns:a16="http://schemas.microsoft.com/office/drawing/2014/main" id="{A5F8A9CA-25EB-284B-B45C-CA7C4C32EC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3588" y="2995613"/>
                <a:ext cx="511175" cy="642938"/>
              </a:xfrm>
              <a:custGeom>
                <a:avLst/>
                <a:gdLst>
                  <a:gd name="T0" fmla="*/ 320 w 322"/>
                  <a:gd name="T1" fmla="*/ 298 h 405"/>
                  <a:gd name="T2" fmla="*/ 308 w 322"/>
                  <a:gd name="T3" fmla="*/ 340 h 405"/>
                  <a:gd name="T4" fmla="*/ 292 w 322"/>
                  <a:gd name="T5" fmla="*/ 360 h 405"/>
                  <a:gd name="T6" fmla="*/ 272 w 322"/>
                  <a:gd name="T7" fmla="*/ 377 h 405"/>
                  <a:gd name="T8" fmla="*/ 222 w 322"/>
                  <a:gd name="T9" fmla="*/ 399 h 405"/>
                  <a:gd name="T10" fmla="*/ 164 w 322"/>
                  <a:gd name="T11" fmla="*/ 405 h 405"/>
                  <a:gd name="T12" fmla="*/ 114 w 322"/>
                  <a:gd name="T13" fmla="*/ 399 h 405"/>
                  <a:gd name="T14" fmla="*/ 86 w 322"/>
                  <a:gd name="T15" fmla="*/ 391 h 405"/>
                  <a:gd name="T16" fmla="*/ 60 w 322"/>
                  <a:gd name="T17" fmla="*/ 379 h 405"/>
                  <a:gd name="T18" fmla="*/ 28 w 322"/>
                  <a:gd name="T19" fmla="*/ 348 h 405"/>
                  <a:gd name="T20" fmla="*/ 10 w 322"/>
                  <a:gd name="T21" fmla="*/ 322 h 405"/>
                  <a:gd name="T22" fmla="*/ 0 w 322"/>
                  <a:gd name="T23" fmla="*/ 266 h 405"/>
                  <a:gd name="T24" fmla="*/ 80 w 322"/>
                  <a:gd name="T25" fmla="*/ 286 h 405"/>
                  <a:gd name="T26" fmla="*/ 94 w 322"/>
                  <a:gd name="T27" fmla="*/ 318 h 405"/>
                  <a:gd name="T28" fmla="*/ 118 w 322"/>
                  <a:gd name="T29" fmla="*/ 336 h 405"/>
                  <a:gd name="T30" fmla="*/ 152 w 322"/>
                  <a:gd name="T31" fmla="*/ 346 h 405"/>
                  <a:gd name="T32" fmla="*/ 184 w 322"/>
                  <a:gd name="T33" fmla="*/ 346 h 405"/>
                  <a:gd name="T34" fmla="*/ 208 w 322"/>
                  <a:gd name="T35" fmla="*/ 340 h 405"/>
                  <a:gd name="T36" fmla="*/ 230 w 322"/>
                  <a:gd name="T37" fmla="*/ 326 h 405"/>
                  <a:gd name="T38" fmla="*/ 242 w 322"/>
                  <a:gd name="T39" fmla="*/ 304 h 405"/>
                  <a:gd name="T40" fmla="*/ 242 w 322"/>
                  <a:gd name="T41" fmla="*/ 276 h 405"/>
                  <a:gd name="T42" fmla="*/ 228 w 322"/>
                  <a:gd name="T43" fmla="*/ 256 h 405"/>
                  <a:gd name="T44" fmla="*/ 202 w 322"/>
                  <a:gd name="T45" fmla="*/ 242 h 405"/>
                  <a:gd name="T46" fmla="*/ 142 w 322"/>
                  <a:gd name="T47" fmla="*/ 226 h 405"/>
                  <a:gd name="T48" fmla="*/ 96 w 322"/>
                  <a:gd name="T49" fmla="*/ 212 h 405"/>
                  <a:gd name="T50" fmla="*/ 56 w 322"/>
                  <a:gd name="T51" fmla="*/ 194 h 405"/>
                  <a:gd name="T52" fmla="*/ 26 w 322"/>
                  <a:gd name="T53" fmla="*/ 163 h 405"/>
                  <a:gd name="T54" fmla="*/ 14 w 322"/>
                  <a:gd name="T55" fmla="*/ 131 h 405"/>
                  <a:gd name="T56" fmla="*/ 14 w 322"/>
                  <a:gd name="T57" fmla="*/ 103 h 405"/>
                  <a:gd name="T58" fmla="*/ 26 w 322"/>
                  <a:gd name="T59" fmla="*/ 65 h 405"/>
                  <a:gd name="T60" fmla="*/ 42 w 322"/>
                  <a:gd name="T61" fmla="*/ 43 h 405"/>
                  <a:gd name="T62" fmla="*/ 60 w 322"/>
                  <a:gd name="T63" fmla="*/ 27 h 405"/>
                  <a:gd name="T64" fmla="*/ 106 w 322"/>
                  <a:gd name="T65" fmla="*/ 7 h 405"/>
                  <a:gd name="T66" fmla="*/ 158 w 322"/>
                  <a:gd name="T67" fmla="*/ 0 h 405"/>
                  <a:gd name="T68" fmla="*/ 214 w 322"/>
                  <a:gd name="T69" fmla="*/ 7 h 405"/>
                  <a:gd name="T70" fmla="*/ 262 w 322"/>
                  <a:gd name="T71" fmla="*/ 29 h 405"/>
                  <a:gd name="T72" fmla="*/ 280 w 322"/>
                  <a:gd name="T73" fmla="*/ 45 h 405"/>
                  <a:gd name="T74" fmla="*/ 294 w 322"/>
                  <a:gd name="T75" fmla="*/ 65 h 405"/>
                  <a:gd name="T76" fmla="*/ 306 w 322"/>
                  <a:gd name="T77" fmla="*/ 107 h 405"/>
                  <a:gd name="T78" fmla="*/ 236 w 322"/>
                  <a:gd name="T79" fmla="*/ 123 h 405"/>
                  <a:gd name="T80" fmla="*/ 230 w 322"/>
                  <a:gd name="T81" fmla="*/ 93 h 405"/>
                  <a:gd name="T82" fmla="*/ 212 w 322"/>
                  <a:gd name="T83" fmla="*/ 73 h 405"/>
                  <a:gd name="T84" fmla="*/ 188 w 322"/>
                  <a:gd name="T85" fmla="*/ 61 h 405"/>
                  <a:gd name="T86" fmla="*/ 158 w 322"/>
                  <a:gd name="T87" fmla="*/ 57 h 405"/>
                  <a:gd name="T88" fmla="*/ 122 w 322"/>
                  <a:gd name="T89" fmla="*/ 63 h 405"/>
                  <a:gd name="T90" fmla="*/ 102 w 322"/>
                  <a:gd name="T91" fmla="*/ 75 h 405"/>
                  <a:gd name="T92" fmla="*/ 88 w 322"/>
                  <a:gd name="T93" fmla="*/ 93 h 405"/>
                  <a:gd name="T94" fmla="*/ 88 w 322"/>
                  <a:gd name="T95" fmla="*/ 115 h 405"/>
                  <a:gd name="T96" fmla="*/ 98 w 322"/>
                  <a:gd name="T97" fmla="*/ 133 h 405"/>
                  <a:gd name="T98" fmla="*/ 124 w 322"/>
                  <a:gd name="T99" fmla="*/ 149 h 405"/>
                  <a:gd name="T100" fmla="*/ 162 w 322"/>
                  <a:gd name="T101" fmla="*/ 161 h 405"/>
                  <a:gd name="T102" fmla="*/ 206 w 322"/>
                  <a:gd name="T103" fmla="*/ 171 h 405"/>
                  <a:gd name="T104" fmla="*/ 268 w 322"/>
                  <a:gd name="T105" fmla="*/ 194 h 405"/>
                  <a:gd name="T106" fmla="*/ 300 w 322"/>
                  <a:gd name="T107" fmla="*/ 220 h 405"/>
                  <a:gd name="T108" fmla="*/ 316 w 322"/>
                  <a:gd name="T109" fmla="*/ 246 h 405"/>
                  <a:gd name="T110" fmla="*/ 322 w 322"/>
                  <a:gd name="T111" fmla="*/ 282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22" h="405">
                    <a:moveTo>
                      <a:pt x="322" y="282"/>
                    </a:moveTo>
                    <a:lnTo>
                      <a:pt x="322" y="282"/>
                    </a:lnTo>
                    <a:lnTo>
                      <a:pt x="320" y="298"/>
                    </a:lnTo>
                    <a:lnTo>
                      <a:pt x="318" y="314"/>
                    </a:lnTo>
                    <a:lnTo>
                      <a:pt x="314" y="326"/>
                    </a:lnTo>
                    <a:lnTo>
                      <a:pt x="308" y="340"/>
                    </a:lnTo>
                    <a:lnTo>
                      <a:pt x="308" y="340"/>
                    </a:lnTo>
                    <a:lnTo>
                      <a:pt x="300" y="350"/>
                    </a:lnTo>
                    <a:lnTo>
                      <a:pt x="292" y="360"/>
                    </a:lnTo>
                    <a:lnTo>
                      <a:pt x="282" y="369"/>
                    </a:lnTo>
                    <a:lnTo>
                      <a:pt x="272" y="377"/>
                    </a:lnTo>
                    <a:lnTo>
                      <a:pt x="272" y="377"/>
                    </a:lnTo>
                    <a:lnTo>
                      <a:pt x="260" y="385"/>
                    </a:lnTo>
                    <a:lnTo>
                      <a:pt x="248" y="389"/>
                    </a:lnTo>
                    <a:lnTo>
                      <a:pt x="222" y="399"/>
                    </a:lnTo>
                    <a:lnTo>
                      <a:pt x="222" y="399"/>
                    </a:lnTo>
                    <a:lnTo>
                      <a:pt x="192" y="403"/>
                    </a:lnTo>
                    <a:lnTo>
                      <a:pt x="164" y="405"/>
                    </a:lnTo>
                    <a:lnTo>
                      <a:pt x="164" y="405"/>
                    </a:lnTo>
                    <a:lnTo>
                      <a:pt x="140" y="403"/>
                    </a:lnTo>
                    <a:lnTo>
                      <a:pt x="114" y="399"/>
                    </a:lnTo>
                    <a:lnTo>
                      <a:pt x="114" y="399"/>
                    </a:lnTo>
                    <a:lnTo>
                      <a:pt x="100" y="395"/>
                    </a:lnTo>
                    <a:lnTo>
                      <a:pt x="86" y="391"/>
                    </a:lnTo>
                    <a:lnTo>
                      <a:pt x="74" y="385"/>
                    </a:lnTo>
                    <a:lnTo>
                      <a:pt x="60" y="379"/>
                    </a:lnTo>
                    <a:lnTo>
                      <a:pt x="60" y="379"/>
                    </a:lnTo>
                    <a:lnTo>
                      <a:pt x="48" y="371"/>
                    </a:lnTo>
                    <a:lnTo>
                      <a:pt x="38" y="360"/>
                    </a:lnTo>
                    <a:lnTo>
                      <a:pt x="28" y="348"/>
                    </a:lnTo>
                    <a:lnTo>
                      <a:pt x="18" y="336"/>
                    </a:lnTo>
                    <a:lnTo>
                      <a:pt x="18" y="336"/>
                    </a:lnTo>
                    <a:lnTo>
                      <a:pt x="10" y="322"/>
                    </a:lnTo>
                    <a:lnTo>
                      <a:pt x="6" y="306"/>
                    </a:lnTo>
                    <a:lnTo>
                      <a:pt x="2" y="286"/>
                    </a:lnTo>
                    <a:lnTo>
                      <a:pt x="0" y="266"/>
                    </a:lnTo>
                    <a:lnTo>
                      <a:pt x="78" y="266"/>
                    </a:lnTo>
                    <a:lnTo>
                      <a:pt x="78" y="266"/>
                    </a:lnTo>
                    <a:lnTo>
                      <a:pt x="80" y="286"/>
                    </a:lnTo>
                    <a:lnTo>
                      <a:pt x="84" y="304"/>
                    </a:lnTo>
                    <a:lnTo>
                      <a:pt x="84" y="304"/>
                    </a:lnTo>
                    <a:lnTo>
                      <a:pt x="94" y="318"/>
                    </a:lnTo>
                    <a:lnTo>
                      <a:pt x="104" y="328"/>
                    </a:lnTo>
                    <a:lnTo>
                      <a:pt x="104" y="328"/>
                    </a:lnTo>
                    <a:lnTo>
                      <a:pt x="118" y="336"/>
                    </a:lnTo>
                    <a:lnTo>
                      <a:pt x="134" y="342"/>
                    </a:lnTo>
                    <a:lnTo>
                      <a:pt x="134" y="342"/>
                    </a:lnTo>
                    <a:lnTo>
                      <a:pt x="152" y="346"/>
                    </a:lnTo>
                    <a:lnTo>
                      <a:pt x="170" y="348"/>
                    </a:lnTo>
                    <a:lnTo>
                      <a:pt x="170" y="348"/>
                    </a:lnTo>
                    <a:lnTo>
                      <a:pt x="184" y="346"/>
                    </a:lnTo>
                    <a:lnTo>
                      <a:pt x="196" y="344"/>
                    </a:lnTo>
                    <a:lnTo>
                      <a:pt x="196" y="344"/>
                    </a:lnTo>
                    <a:lnTo>
                      <a:pt x="208" y="340"/>
                    </a:lnTo>
                    <a:lnTo>
                      <a:pt x="220" y="334"/>
                    </a:lnTo>
                    <a:lnTo>
                      <a:pt x="220" y="334"/>
                    </a:lnTo>
                    <a:lnTo>
                      <a:pt x="230" y="326"/>
                    </a:lnTo>
                    <a:lnTo>
                      <a:pt x="238" y="316"/>
                    </a:lnTo>
                    <a:lnTo>
                      <a:pt x="238" y="316"/>
                    </a:lnTo>
                    <a:lnTo>
                      <a:pt x="242" y="304"/>
                    </a:lnTo>
                    <a:lnTo>
                      <a:pt x="244" y="290"/>
                    </a:lnTo>
                    <a:lnTo>
                      <a:pt x="244" y="290"/>
                    </a:lnTo>
                    <a:lnTo>
                      <a:pt x="242" y="276"/>
                    </a:lnTo>
                    <a:lnTo>
                      <a:pt x="236" y="264"/>
                    </a:lnTo>
                    <a:lnTo>
                      <a:pt x="236" y="264"/>
                    </a:lnTo>
                    <a:lnTo>
                      <a:pt x="228" y="256"/>
                    </a:lnTo>
                    <a:lnTo>
                      <a:pt x="216" y="248"/>
                    </a:lnTo>
                    <a:lnTo>
                      <a:pt x="216" y="248"/>
                    </a:lnTo>
                    <a:lnTo>
                      <a:pt x="202" y="242"/>
                    </a:lnTo>
                    <a:lnTo>
                      <a:pt x="186" y="236"/>
                    </a:lnTo>
                    <a:lnTo>
                      <a:pt x="186" y="236"/>
                    </a:lnTo>
                    <a:lnTo>
                      <a:pt x="142" y="226"/>
                    </a:lnTo>
                    <a:lnTo>
                      <a:pt x="142" y="226"/>
                    </a:lnTo>
                    <a:lnTo>
                      <a:pt x="96" y="212"/>
                    </a:lnTo>
                    <a:lnTo>
                      <a:pt x="96" y="212"/>
                    </a:lnTo>
                    <a:lnTo>
                      <a:pt x="74" y="204"/>
                    </a:lnTo>
                    <a:lnTo>
                      <a:pt x="56" y="194"/>
                    </a:lnTo>
                    <a:lnTo>
                      <a:pt x="56" y="194"/>
                    </a:lnTo>
                    <a:lnTo>
                      <a:pt x="38" y="179"/>
                    </a:lnTo>
                    <a:lnTo>
                      <a:pt x="26" y="163"/>
                    </a:lnTo>
                    <a:lnTo>
                      <a:pt x="26" y="163"/>
                    </a:lnTo>
                    <a:lnTo>
                      <a:pt x="20" y="155"/>
                    </a:lnTo>
                    <a:lnTo>
                      <a:pt x="16" y="143"/>
                    </a:lnTo>
                    <a:lnTo>
                      <a:pt x="14" y="131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4" y="103"/>
                    </a:lnTo>
                    <a:lnTo>
                      <a:pt x="18" y="89"/>
                    </a:lnTo>
                    <a:lnTo>
                      <a:pt x="22" y="75"/>
                    </a:lnTo>
                    <a:lnTo>
                      <a:pt x="26" y="65"/>
                    </a:lnTo>
                    <a:lnTo>
                      <a:pt x="26" y="65"/>
                    </a:lnTo>
                    <a:lnTo>
                      <a:pt x="34" y="53"/>
                    </a:lnTo>
                    <a:lnTo>
                      <a:pt x="42" y="43"/>
                    </a:lnTo>
                    <a:lnTo>
                      <a:pt x="50" y="35"/>
                    </a:lnTo>
                    <a:lnTo>
                      <a:pt x="60" y="27"/>
                    </a:lnTo>
                    <a:lnTo>
                      <a:pt x="60" y="27"/>
                    </a:lnTo>
                    <a:lnTo>
                      <a:pt x="80" y="15"/>
                    </a:lnTo>
                    <a:lnTo>
                      <a:pt x="106" y="7"/>
                    </a:lnTo>
                    <a:lnTo>
                      <a:pt x="106" y="7"/>
                    </a:lnTo>
                    <a:lnTo>
                      <a:pt x="132" y="3"/>
                    </a:lnTo>
                    <a:lnTo>
                      <a:pt x="158" y="0"/>
                    </a:lnTo>
                    <a:lnTo>
                      <a:pt x="158" y="0"/>
                    </a:lnTo>
                    <a:lnTo>
                      <a:pt x="188" y="3"/>
                    </a:lnTo>
                    <a:lnTo>
                      <a:pt x="214" y="7"/>
                    </a:lnTo>
                    <a:lnTo>
                      <a:pt x="214" y="7"/>
                    </a:lnTo>
                    <a:lnTo>
                      <a:pt x="240" y="15"/>
                    </a:lnTo>
                    <a:lnTo>
                      <a:pt x="252" y="21"/>
                    </a:lnTo>
                    <a:lnTo>
                      <a:pt x="262" y="29"/>
                    </a:lnTo>
                    <a:lnTo>
                      <a:pt x="262" y="29"/>
                    </a:lnTo>
                    <a:lnTo>
                      <a:pt x="272" y="35"/>
                    </a:lnTo>
                    <a:lnTo>
                      <a:pt x="280" y="45"/>
                    </a:lnTo>
                    <a:lnTo>
                      <a:pt x="288" y="55"/>
                    </a:lnTo>
                    <a:lnTo>
                      <a:pt x="294" y="65"/>
                    </a:lnTo>
                    <a:lnTo>
                      <a:pt x="294" y="65"/>
                    </a:lnTo>
                    <a:lnTo>
                      <a:pt x="300" y="79"/>
                    </a:lnTo>
                    <a:lnTo>
                      <a:pt x="304" y="91"/>
                    </a:lnTo>
                    <a:lnTo>
                      <a:pt x="306" y="107"/>
                    </a:lnTo>
                    <a:lnTo>
                      <a:pt x="308" y="123"/>
                    </a:lnTo>
                    <a:lnTo>
                      <a:pt x="236" y="123"/>
                    </a:lnTo>
                    <a:lnTo>
                      <a:pt x="236" y="123"/>
                    </a:lnTo>
                    <a:lnTo>
                      <a:pt x="234" y="107"/>
                    </a:lnTo>
                    <a:lnTo>
                      <a:pt x="230" y="93"/>
                    </a:lnTo>
                    <a:lnTo>
                      <a:pt x="230" y="93"/>
                    </a:lnTo>
                    <a:lnTo>
                      <a:pt x="222" y="81"/>
                    </a:lnTo>
                    <a:lnTo>
                      <a:pt x="212" y="73"/>
                    </a:lnTo>
                    <a:lnTo>
                      <a:pt x="212" y="73"/>
                    </a:lnTo>
                    <a:lnTo>
                      <a:pt x="200" y="65"/>
                    </a:lnTo>
                    <a:lnTo>
                      <a:pt x="188" y="61"/>
                    </a:lnTo>
                    <a:lnTo>
                      <a:pt x="188" y="61"/>
                    </a:lnTo>
                    <a:lnTo>
                      <a:pt x="174" y="59"/>
                    </a:lnTo>
                    <a:lnTo>
                      <a:pt x="158" y="57"/>
                    </a:lnTo>
                    <a:lnTo>
                      <a:pt x="158" y="57"/>
                    </a:lnTo>
                    <a:lnTo>
                      <a:pt x="134" y="59"/>
                    </a:lnTo>
                    <a:lnTo>
                      <a:pt x="134" y="59"/>
                    </a:lnTo>
                    <a:lnTo>
                      <a:pt x="122" y="63"/>
                    </a:lnTo>
                    <a:lnTo>
                      <a:pt x="112" y="67"/>
                    </a:lnTo>
                    <a:lnTo>
                      <a:pt x="112" y="67"/>
                    </a:lnTo>
                    <a:lnTo>
                      <a:pt x="102" y="75"/>
                    </a:lnTo>
                    <a:lnTo>
                      <a:pt x="94" y="83"/>
                    </a:lnTo>
                    <a:lnTo>
                      <a:pt x="94" y="83"/>
                    </a:lnTo>
                    <a:lnTo>
                      <a:pt x="88" y="93"/>
                    </a:lnTo>
                    <a:lnTo>
                      <a:pt x="88" y="107"/>
                    </a:lnTo>
                    <a:lnTo>
                      <a:pt x="88" y="107"/>
                    </a:lnTo>
                    <a:lnTo>
                      <a:pt x="88" y="115"/>
                    </a:lnTo>
                    <a:lnTo>
                      <a:pt x="90" y="121"/>
                    </a:lnTo>
                    <a:lnTo>
                      <a:pt x="94" y="127"/>
                    </a:lnTo>
                    <a:lnTo>
                      <a:pt x="98" y="133"/>
                    </a:lnTo>
                    <a:lnTo>
                      <a:pt x="98" y="133"/>
                    </a:lnTo>
                    <a:lnTo>
                      <a:pt x="110" y="143"/>
                    </a:lnTo>
                    <a:lnTo>
                      <a:pt x="124" y="149"/>
                    </a:lnTo>
                    <a:lnTo>
                      <a:pt x="124" y="149"/>
                    </a:lnTo>
                    <a:lnTo>
                      <a:pt x="142" y="157"/>
                    </a:lnTo>
                    <a:lnTo>
                      <a:pt x="162" y="161"/>
                    </a:lnTo>
                    <a:lnTo>
                      <a:pt x="162" y="161"/>
                    </a:lnTo>
                    <a:lnTo>
                      <a:pt x="206" y="171"/>
                    </a:lnTo>
                    <a:lnTo>
                      <a:pt x="206" y="171"/>
                    </a:lnTo>
                    <a:lnTo>
                      <a:pt x="248" y="186"/>
                    </a:lnTo>
                    <a:lnTo>
                      <a:pt x="248" y="186"/>
                    </a:lnTo>
                    <a:lnTo>
                      <a:pt x="268" y="194"/>
                    </a:lnTo>
                    <a:lnTo>
                      <a:pt x="286" y="206"/>
                    </a:lnTo>
                    <a:lnTo>
                      <a:pt x="286" y="206"/>
                    </a:lnTo>
                    <a:lnTo>
                      <a:pt x="300" y="220"/>
                    </a:lnTo>
                    <a:lnTo>
                      <a:pt x="312" y="236"/>
                    </a:lnTo>
                    <a:lnTo>
                      <a:pt x="312" y="236"/>
                    </a:lnTo>
                    <a:lnTo>
                      <a:pt x="316" y="246"/>
                    </a:lnTo>
                    <a:lnTo>
                      <a:pt x="318" y="256"/>
                    </a:lnTo>
                    <a:lnTo>
                      <a:pt x="320" y="268"/>
                    </a:lnTo>
                    <a:lnTo>
                      <a:pt x="322" y="282"/>
                    </a:lnTo>
                    <a:lnTo>
                      <a:pt x="322" y="28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" name="Freeform 54">
                <a:extLst>
                  <a:ext uri="{FF2B5EF4-FFF2-40B4-BE49-F238E27FC236}">
                    <a16:creationId xmlns:a16="http://schemas.microsoft.com/office/drawing/2014/main" id="{F5F826C0-E141-584C-B39D-C645241C0B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666038" y="3171826"/>
                <a:ext cx="428625" cy="463550"/>
              </a:xfrm>
              <a:custGeom>
                <a:avLst/>
                <a:gdLst>
                  <a:gd name="T0" fmla="*/ 254 w 270"/>
                  <a:gd name="T1" fmla="*/ 227 h 292"/>
                  <a:gd name="T2" fmla="*/ 226 w 270"/>
                  <a:gd name="T3" fmla="*/ 262 h 292"/>
                  <a:gd name="T4" fmla="*/ 208 w 270"/>
                  <a:gd name="T5" fmla="*/ 276 h 292"/>
                  <a:gd name="T6" fmla="*/ 188 w 270"/>
                  <a:gd name="T7" fmla="*/ 284 h 292"/>
                  <a:gd name="T8" fmla="*/ 138 w 270"/>
                  <a:gd name="T9" fmla="*/ 292 h 292"/>
                  <a:gd name="T10" fmla="*/ 124 w 270"/>
                  <a:gd name="T11" fmla="*/ 290 h 292"/>
                  <a:gd name="T12" fmla="*/ 96 w 270"/>
                  <a:gd name="T13" fmla="*/ 286 h 292"/>
                  <a:gd name="T14" fmla="*/ 82 w 270"/>
                  <a:gd name="T15" fmla="*/ 280 h 292"/>
                  <a:gd name="T16" fmla="*/ 58 w 270"/>
                  <a:gd name="T17" fmla="*/ 268 h 292"/>
                  <a:gd name="T18" fmla="*/ 38 w 270"/>
                  <a:gd name="T19" fmla="*/ 249 h 292"/>
                  <a:gd name="T20" fmla="*/ 30 w 270"/>
                  <a:gd name="T21" fmla="*/ 239 h 292"/>
                  <a:gd name="T22" fmla="*/ 16 w 270"/>
                  <a:gd name="T23" fmla="*/ 217 h 292"/>
                  <a:gd name="T24" fmla="*/ 10 w 270"/>
                  <a:gd name="T25" fmla="*/ 205 h 292"/>
                  <a:gd name="T26" fmla="*/ 2 w 270"/>
                  <a:gd name="T27" fmla="*/ 177 h 292"/>
                  <a:gd name="T28" fmla="*/ 0 w 270"/>
                  <a:gd name="T29" fmla="*/ 149 h 292"/>
                  <a:gd name="T30" fmla="*/ 0 w 270"/>
                  <a:gd name="T31" fmla="*/ 133 h 292"/>
                  <a:gd name="T32" fmla="*/ 6 w 270"/>
                  <a:gd name="T33" fmla="*/ 103 h 292"/>
                  <a:gd name="T34" fmla="*/ 10 w 270"/>
                  <a:gd name="T35" fmla="*/ 89 h 292"/>
                  <a:gd name="T36" fmla="*/ 22 w 270"/>
                  <a:gd name="T37" fmla="*/ 64 h 292"/>
                  <a:gd name="T38" fmla="*/ 38 w 270"/>
                  <a:gd name="T39" fmla="*/ 42 h 292"/>
                  <a:gd name="T40" fmla="*/ 48 w 270"/>
                  <a:gd name="T41" fmla="*/ 34 h 292"/>
                  <a:gd name="T42" fmla="*/ 70 w 270"/>
                  <a:gd name="T43" fmla="*/ 18 h 292"/>
                  <a:gd name="T44" fmla="*/ 84 w 270"/>
                  <a:gd name="T45" fmla="*/ 12 h 292"/>
                  <a:gd name="T46" fmla="*/ 110 w 270"/>
                  <a:gd name="T47" fmla="*/ 4 h 292"/>
                  <a:gd name="T48" fmla="*/ 142 w 270"/>
                  <a:gd name="T49" fmla="*/ 0 h 292"/>
                  <a:gd name="T50" fmla="*/ 164 w 270"/>
                  <a:gd name="T51" fmla="*/ 2 h 292"/>
                  <a:gd name="T52" fmla="*/ 188 w 270"/>
                  <a:gd name="T53" fmla="*/ 6 h 292"/>
                  <a:gd name="T54" fmla="*/ 226 w 270"/>
                  <a:gd name="T55" fmla="*/ 26 h 292"/>
                  <a:gd name="T56" fmla="*/ 242 w 270"/>
                  <a:gd name="T57" fmla="*/ 40 h 292"/>
                  <a:gd name="T58" fmla="*/ 256 w 270"/>
                  <a:gd name="T59" fmla="*/ 58 h 292"/>
                  <a:gd name="T60" fmla="*/ 264 w 270"/>
                  <a:gd name="T61" fmla="*/ 81 h 292"/>
                  <a:gd name="T62" fmla="*/ 72 w 270"/>
                  <a:gd name="T63" fmla="*/ 177 h 292"/>
                  <a:gd name="T64" fmla="*/ 76 w 270"/>
                  <a:gd name="T65" fmla="*/ 189 h 292"/>
                  <a:gd name="T66" fmla="*/ 86 w 270"/>
                  <a:gd name="T67" fmla="*/ 211 h 292"/>
                  <a:gd name="T68" fmla="*/ 92 w 270"/>
                  <a:gd name="T69" fmla="*/ 221 h 292"/>
                  <a:gd name="T70" fmla="*/ 112 w 270"/>
                  <a:gd name="T71" fmla="*/ 233 h 292"/>
                  <a:gd name="T72" fmla="*/ 140 w 270"/>
                  <a:gd name="T73" fmla="*/ 239 h 292"/>
                  <a:gd name="T74" fmla="*/ 152 w 270"/>
                  <a:gd name="T75" fmla="*/ 237 h 292"/>
                  <a:gd name="T76" fmla="*/ 174 w 270"/>
                  <a:gd name="T77" fmla="*/ 229 h 292"/>
                  <a:gd name="T78" fmla="*/ 182 w 270"/>
                  <a:gd name="T79" fmla="*/ 221 h 292"/>
                  <a:gd name="T80" fmla="*/ 196 w 270"/>
                  <a:gd name="T81" fmla="*/ 203 h 292"/>
                  <a:gd name="T82" fmla="*/ 202 w 270"/>
                  <a:gd name="T83" fmla="*/ 179 h 292"/>
                  <a:gd name="T84" fmla="*/ 270 w 270"/>
                  <a:gd name="T85" fmla="*/ 179 h 292"/>
                  <a:gd name="T86" fmla="*/ 260 w 270"/>
                  <a:gd name="T87" fmla="*/ 217 h 292"/>
                  <a:gd name="T88" fmla="*/ 254 w 270"/>
                  <a:gd name="T89" fmla="*/ 227 h 292"/>
                  <a:gd name="T90" fmla="*/ 178 w 270"/>
                  <a:gd name="T91" fmla="*/ 62 h 292"/>
                  <a:gd name="T92" fmla="*/ 162 w 270"/>
                  <a:gd name="T93" fmla="*/ 54 h 292"/>
                  <a:gd name="T94" fmla="*/ 142 w 270"/>
                  <a:gd name="T95" fmla="*/ 52 h 292"/>
                  <a:gd name="T96" fmla="*/ 126 w 270"/>
                  <a:gd name="T97" fmla="*/ 54 h 292"/>
                  <a:gd name="T98" fmla="*/ 112 w 270"/>
                  <a:gd name="T99" fmla="*/ 58 h 292"/>
                  <a:gd name="T100" fmla="*/ 90 w 270"/>
                  <a:gd name="T101" fmla="*/ 77 h 292"/>
                  <a:gd name="T102" fmla="*/ 82 w 270"/>
                  <a:gd name="T103" fmla="*/ 87 h 292"/>
                  <a:gd name="T104" fmla="*/ 76 w 270"/>
                  <a:gd name="T105" fmla="*/ 101 h 292"/>
                  <a:gd name="T106" fmla="*/ 72 w 270"/>
                  <a:gd name="T107" fmla="*/ 129 h 292"/>
                  <a:gd name="T108" fmla="*/ 198 w 270"/>
                  <a:gd name="T109" fmla="*/ 89 h 292"/>
                  <a:gd name="T110" fmla="*/ 194 w 270"/>
                  <a:gd name="T111" fmla="*/ 81 h 292"/>
                  <a:gd name="T112" fmla="*/ 184 w 270"/>
                  <a:gd name="T113" fmla="*/ 66 h 292"/>
                  <a:gd name="T114" fmla="*/ 178 w 270"/>
                  <a:gd name="T115" fmla="*/ 62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70" h="292">
                    <a:moveTo>
                      <a:pt x="254" y="227"/>
                    </a:moveTo>
                    <a:lnTo>
                      <a:pt x="254" y="227"/>
                    </a:lnTo>
                    <a:lnTo>
                      <a:pt x="242" y="245"/>
                    </a:lnTo>
                    <a:lnTo>
                      <a:pt x="226" y="262"/>
                    </a:lnTo>
                    <a:lnTo>
                      <a:pt x="226" y="262"/>
                    </a:lnTo>
                    <a:lnTo>
                      <a:pt x="208" y="276"/>
                    </a:lnTo>
                    <a:lnTo>
                      <a:pt x="188" y="284"/>
                    </a:lnTo>
                    <a:lnTo>
                      <a:pt x="188" y="284"/>
                    </a:lnTo>
                    <a:lnTo>
                      <a:pt x="164" y="290"/>
                    </a:lnTo>
                    <a:lnTo>
                      <a:pt x="138" y="292"/>
                    </a:lnTo>
                    <a:lnTo>
                      <a:pt x="138" y="292"/>
                    </a:lnTo>
                    <a:lnTo>
                      <a:pt x="124" y="290"/>
                    </a:lnTo>
                    <a:lnTo>
                      <a:pt x="110" y="288"/>
                    </a:lnTo>
                    <a:lnTo>
                      <a:pt x="96" y="286"/>
                    </a:lnTo>
                    <a:lnTo>
                      <a:pt x="82" y="280"/>
                    </a:lnTo>
                    <a:lnTo>
                      <a:pt x="82" y="280"/>
                    </a:lnTo>
                    <a:lnTo>
                      <a:pt x="70" y="274"/>
                    </a:lnTo>
                    <a:lnTo>
                      <a:pt x="58" y="268"/>
                    </a:lnTo>
                    <a:lnTo>
                      <a:pt x="48" y="260"/>
                    </a:lnTo>
                    <a:lnTo>
                      <a:pt x="38" y="249"/>
                    </a:lnTo>
                    <a:lnTo>
                      <a:pt x="38" y="249"/>
                    </a:lnTo>
                    <a:lnTo>
                      <a:pt x="30" y="239"/>
                    </a:lnTo>
                    <a:lnTo>
                      <a:pt x="22" y="229"/>
                    </a:lnTo>
                    <a:lnTo>
                      <a:pt x="16" y="217"/>
                    </a:lnTo>
                    <a:lnTo>
                      <a:pt x="10" y="205"/>
                    </a:lnTo>
                    <a:lnTo>
                      <a:pt x="10" y="205"/>
                    </a:lnTo>
                    <a:lnTo>
                      <a:pt x="6" y="191"/>
                    </a:lnTo>
                    <a:lnTo>
                      <a:pt x="2" y="177"/>
                    </a:lnTo>
                    <a:lnTo>
                      <a:pt x="0" y="163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0" y="133"/>
                    </a:lnTo>
                    <a:lnTo>
                      <a:pt x="2" y="119"/>
                    </a:lnTo>
                    <a:lnTo>
                      <a:pt x="6" y="103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16" y="77"/>
                    </a:lnTo>
                    <a:lnTo>
                      <a:pt x="22" y="64"/>
                    </a:lnTo>
                    <a:lnTo>
                      <a:pt x="30" y="52"/>
                    </a:lnTo>
                    <a:lnTo>
                      <a:pt x="38" y="42"/>
                    </a:lnTo>
                    <a:lnTo>
                      <a:pt x="38" y="42"/>
                    </a:lnTo>
                    <a:lnTo>
                      <a:pt x="48" y="34"/>
                    </a:lnTo>
                    <a:lnTo>
                      <a:pt x="58" y="24"/>
                    </a:lnTo>
                    <a:lnTo>
                      <a:pt x="70" y="18"/>
                    </a:lnTo>
                    <a:lnTo>
                      <a:pt x="84" y="12"/>
                    </a:lnTo>
                    <a:lnTo>
                      <a:pt x="84" y="12"/>
                    </a:lnTo>
                    <a:lnTo>
                      <a:pt x="96" y="6"/>
                    </a:lnTo>
                    <a:lnTo>
                      <a:pt x="110" y="4"/>
                    </a:lnTo>
                    <a:lnTo>
                      <a:pt x="126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64" y="2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208" y="14"/>
                    </a:lnTo>
                    <a:lnTo>
                      <a:pt x="226" y="26"/>
                    </a:lnTo>
                    <a:lnTo>
                      <a:pt x="226" y="26"/>
                    </a:lnTo>
                    <a:lnTo>
                      <a:pt x="242" y="40"/>
                    </a:lnTo>
                    <a:lnTo>
                      <a:pt x="256" y="58"/>
                    </a:lnTo>
                    <a:lnTo>
                      <a:pt x="256" y="58"/>
                    </a:lnTo>
                    <a:lnTo>
                      <a:pt x="260" y="68"/>
                    </a:lnTo>
                    <a:lnTo>
                      <a:pt x="264" y="81"/>
                    </a:lnTo>
                    <a:lnTo>
                      <a:pt x="270" y="105"/>
                    </a:lnTo>
                    <a:lnTo>
                      <a:pt x="72" y="177"/>
                    </a:lnTo>
                    <a:lnTo>
                      <a:pt x="72" y="177"/>
                    </a:lnTo>
                    <a:lnTo>
                      <a:pt x="76" y="189"/>
                    </a:lnTo>
                    <a:lnTo>
                      <a:pt x="80" y="201"/>
                    </a:lnTo>
                    <a:lnTo>
                      <a:pt x="86" y="211"/>
                    </a:lnTo>
                    <a:lnTo>
                      <a:pt x="92" y="221"/>
                    </a:lnTo>
                    <a:lnTo>
                      <a:pt x="92" y="221"/>
                    </a:lnTo>
                    <a:lnTo>
                      <a:pt x="102" y="229"/>
                    </a:lnTo>
                    <a:lnTo>
                      <a:pt x="112" y="233"/>
                    </a:lnTo>
                    <a:lnTo>
                      <a:pt x="126" y="237"/>
                    </a:lnTo>
                    <a:lnTo>
                      <a:pt x="140" y="239"/>
                    </a:lnTo>
                    <a:lnTo>
                      <a:pt x="140" y="239"/>
                    </a:lnTo>
                    <a:lnTo>
                      <a:pt x="152" y="237"/>
                    </a:lnTo>
                    <a:lnTo>
                      <a:pt x="164" y="235"/>
                    </a:lnTo>
                    <a:lnTo>
                      <a:pt x="174" y="229"/>
                    </a:lnTo>
                    <a:lnTo>
                      <a:pt x="182" y="221"/>
                    </a:lnTo>
                    <a:lnTo>
                      <a:pt x="182" y="221"/>
                    </a:lnTo>
                    <a:lnTo>
                      <a:pt x="190" y="213"/>
                    </a:lnTo>
                    <a:lnTo>
                      <a:pt x="196" y="203"/>
                    </a:lnTo>
                    <a:lnTo>
                      <a:pt x="200" y="191"/>
                    </a:lnTo>
                    <a:lnTo>
                      <a:pt x="202" y="179"/>
                    </a:lnTo>
                    <a:lnTo>
                      <a:pt x="270" y="179"/>
                    </a:lnTo>
                    <a:lnTo>
                      <a:pt x="270" y="179"/>
                    </a:lnTo>
                    <a:lnTo>
                      <a:pt x="264" y="205"/>
                    </a:lnTo>
                    <a:lnTo>
                      <a:pt x="260" y="217"/>
                    </a:lnTo>
                    <a:lnTo>
                      <a:pt x="254" y="227"/>
                    </a:lnTo>
                    <a:lnTo>
                      <a:pt x="254" y="227"/>
                    </a:lnTo>
                    <a:close/>
                    <a:moveTo>
                      <a:pt x="178" y="62"/>
                    </a:moveTo>
                    <a:lnTo>
                      <a:pt x="178" y="62"/>
                    </a:lnTo>
                    <a:lnTo>
                      <a:pt x="170" y="58"/>
                    </a:lnTo>
                    <a:lnTo>
                      <a:pt x="162" y="54"/>
                    </a:lnTo>
                    <a:lnTo>
                      <a:pt x="152" y="54"/>
                    </a:lnTo>
                    <a:lnTo>
                      <a:pt x="142" y="52"/>
                    </a:lnTo>
                    <a:lnTo>
                      <a:pt x="142" y="52"/>
                    </a:lnTo>
                    <a:lnTo>
                      <a:pt x="126" y="54"/>
                    </a:lnTo>
                    <a:lnTo>
                      <a:pt x="112" y="58"/>
                    </a:lnTo>
                    <a:lnTo>
                      <a:pt x="112" y="58"/>
                    </a:lnTo>
                    <a:lnTo>
                      <a:pt x="100" y="66"/>
                    </a:lnTo>
                    <a:lnTo>
                      <a:pt x="90" y="77"/>
                    </a:lnTo>
                    <a:lnTo>
                      <a:pt x="90" y="77"/>
                    </a:lnTo>
                    <a:lnTo>
                      <a:pt x="82" y="87"/>
                    </a:lnTo>
                    <a:lnTo>
                      <a:pt x="76" y="101"/>
                    </a:lnTo>
                    <a:lnTo>
                      <a:pt x="76" y="101"/>
                    </a:lnTo>
                    <a:lnTo>
                      <a:pt x="72" y="115"/>
                    </a:lnTo>
                    <a:lnTo>
                      <a:pt x="72" y="129"/>
                    </a:lnTo>
                    <a:lnTo>
                      <a:pt x="72" y="135"/>
                    </a:lnTo>
                    <a:lnTo>
                      <a:pt x="198" y="89"/>
                    </a:lnTo>
                    <a:lnTo>
                      <a:pt x="198" y="89"/>
                    </a:lnTo>
                    <a:lnTo>
                      <a:pt x="194" y="81"/>
                    </a:lnTo>
                    <a:lnTo>
                      <a:pt x="190" y="75"/>
                    </a:lnTo>
                    <a:lnTo>
                      <a:pt x="184" y="66"/>
                    </a:lnTo>
                    <a:lnTo>
                      <a:pt x="178" y="62"/>
                    </a:lnTo>
                    <a:lnTo>
                      <a:pt x="178" y="6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" name="Freeform 55">
                <a:extLst>
                  <a:ext uri="{FF2B5EF4-FFF2-40B4-BE49-F238E27FC236}">
                    <a16:creationId xmlns:a16="http://schemas.microsoft.com/office/drawing/2014/main" id="{45B005A4-18A5-644B-8957-5C50AFC104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0863" y="3171826"/>
                <a:ext cx="409575" cy="450850"/>
              </a:xfrm>
              <a:custGeom>
                <a:avLst/>
                <a:gdLst>
                  <a:gd name="T0" fmla="*/ 188 w 258"/>
                  <a:gd name="T1" fmla="*/ 284 h 284"/>
                  <a:gd name="T2" fmla="*/ 188 w 258"/>
                  <a:gd name="T3" fmla="*/ 125 h 284"/>
                  <a:gd name="T4" fmla="*/ 188 w 258"/>
                  <a:gd name="T5" fmla="*/ 125 h 284"/>
                  <a:gd name="T6" fmla="*/ 188 w 258"/>
                  <a:gd name="T7" fmla="*/ 111 h 284"/>
                  <a:gd name="T8" fmla="*/ 186 w 258"/>
                  <a:gd name="T9" fmla="*/ 99 h 284"/>
                  <a:gd name="T10" fmla="*/ 186 w 258"/>
                  <a:gd name="T11" fmla="*/ 99 h 284"/>
                  <a:gd name="T12" fmla="*/ 182 w 258"/>
                  <a:gd name="T13" fmla="*/ 87 h 284"/>
                  <a:gd name="T14" fmla="*/ 176 w 258"/>
                  <a:gd name="T15" fmla="*/ 77 h 284"/>
                  <a:gd name="T16" fmla="*/ 176 w 258"/>
                  <a:gd name="T17" fmla="*/ 77 h 284"/>
                  <a:gd name="T18" fmla="*/ 168 w 258"/>
                  <a:gd name="T19" fmla="*/ 68 h 284"/>
                  <a:gd name="T20" fmla="*/ 160 w 258"/>
                  <a:gd name="T21" fmla="*/ 62 h 284"/>
                  <a:gd name="T22" fmla="*/ 160 w 258"/>
                  <a:gd name="T23" fmla="*/ 62 h 284"/>
                  <a:gd name="T24" fmla="*/ 148 w 258"/>
                  <a:gd name="T25" fmla="*/ 58 h 284"/>
                  <a:gd name="T26" fmla="*/ 134 w 258"/>
                  <a:gd name="T27" fmla="*/ 56 h 284"/>
                  <a:gd name="T28" fmla="*/ 134 w 258"/>
                  <a:gd name="T29" fmla="*/ 56 h 284"/>
                  <a:gd name="T30" fmla="*/ 118 w 258"/>
                  <a:gd name="T31" fmla="*/ 58 h 284"/>
                  <a:gd name="T32" fmla="*/ 106 w 258"/>
                  <a:gd name="T33" fmla="*/ 64 h 284"/>
                  <a:gd name="T34" fmla="*/ 106 w 258"/>
                  <a:gd name="T35" fmla="*/ 64 h 284"/>
                  <a:gd name="T36" fmla="*/ 94 w 258"/>
                  <a:gd name="T37" fmla="*/ 70 h 284"/>
                  <a:gd name="T38" fmla="*/ 86 w 258"/>
                  <a:gd name="T39" fmla="*/ 81 h 284"/>
                  <a:gd name="T40" fmla="*/ 86 w 258"/>
                  <a:gd name="T41" fmla="*/ 81 h 284"/>
                  <a:gd name="T42" fmla="*/ 78 w 258"/>
                  <a:gd name="T43" fmla="*/ 93 h 284"/>
                  <a:gd name="T44" fmla="*/ 74 w 258"/>
                  <a:gd name="T45" fmla="*/ 105 h 284"/>
                  <a:gd name="T46" fmla="*/ 74 w 258"/>
                  <a:gd name="T47" fmla="*/ 105 h 284"/>
                  <a:gd name="T48" fmla="*/ 70 w 258"/>
                  <a:gd name="T49" fmla="*/ 119 h 284"/>
                  <a:gd name="T50" fmla="*/ 70 w 258"/>
                  <a:gd name="T51" fmla="*/ 135 h 284"/>
                  <a:gd name="T52" fmla="*/ 70 w 258"/>
                  <a:gd name="T53" fmla="*/ 284 h 284"/>
                  <a:gd name="T54" fmla="*/ 0 w 258"/>
                  <a:gd name="T55" fmla="*/ 284 h 284"/>
                  <a:gd name="T56" fmla="*/ 0 w 258"/>
                  <a:gd name="T57" fmla="*/ 8 h 284"/>
                  <a:gd name="T58" fmla="*/ 70 w 258"/>
                  <a:gd name="T59" fmla="*/ 8 h 284"/>
                  <a:gd name="T60" fmla="*/ 70 w 258"/>
                  <a:gd name="T61" fmla="*/ 52 h 284"/>
                  <a:gd name="T62" fmla="*/ 70 w 258"/>
                  <a:gd name="T63" fmla="*/ 52 h 284"/>
                  <a:gd name="T64" fmla="*/ 78 w 258"/>
                  <a:gd name="T65" fmla="*/ 38 h 284"/>
                  <a:gd name="T66" fmla="*/ 86 w 258"/>
                  <a:gd name="T67" fmla="*/ 28 h 284"/>
                  <a:gd name="T68" fmla="*/ 96 w 258"/>
                  <a:gd name="T69" fmla="*/ 20 h 284"/>
                  <a:gd name="T70" fmla="*/ 108 w 258"/>
                  <a:gd name="T71" fmla="*/ 12 h 284"/>
                  <a:gd name="T72" fmla="*/ 108 w 258"/>
                  <a:gd name="T73" fmla="*/ 12 h 284"/>
                  <a:gd name="T74" fmla="*/ 120 w 258"/>
                  <a:gd name="T75" fmla="*/ 6 h 284"/>
                  <a:gd name="T76" fmla="*/ 132 w 258"/>
                  <a:gd name="T77" fmla="*/ 4 h 284"/>
                  <a:gd name="T78" fmla="*/ 146 w 258"/>
                  <a:gd name="T79" fmla="*/ 0 h 284"/>
                  <a:gd name="T80" fmla="*/ 162 w 258"/>
                  <a:gd name="T81" fmla="*/ 0 h 284"/>
                  <a:gd name="T82" fmla="*/ 162 w 258"/>
                  <a:gd name="T83" fmla="*/ 0 h 284"/>
                  <a:gd name="T84" fmla="*/ 182 w 258"/>
                  <a:gd name="T85" fmla="*/ 2 h 284"/>
                  <a:gd name="T86" fmla="*/ 202 w 258"/>
                  <a:gd name="T87" fmla="*/ 6 h 284"/>
                  <a:gd name="T88" fmla="*/ 218 w 258"/>
                  <a:gd name="T89" fmla="*/ 14 h 284"/>
                  <a:gd name="T90" fmla="*/ 232 w 258"/>
                  <a:gd name="T91" fmla="*/ 26 h 284"/>
                  <a:gd name="T92" fmla="*/ 232 w 258"/>
                  <a:gd name="T93" fmla="*/ 26 h 284"/>
                  <a:gd name="T94" fmla="*/ 244 w 258"/>
                  <a:gd name="T95" fmla="*/ 40 h 284"/>
                  <a:gd name="T96" fmla="*/ 252 w 258"/>
                  <a:gd name="T97" fmla="*/ 56 h 284"/>
                  <a:gd name="T98" fmla="*/ 256 w 258"/>
                  <a:gd name="T99" fmla="*/ 77 h 284"/>
                  <a:gd name="T100" fmla="*/ 258 w 258"/>
                  <a:gd name="T101" fmla="*/ 97 h 284"/>
                  <a:gd name="T102" fmla="*/ 258 w 258"/>
                  <a:gd name="T103" fmla="*/ 284 h 284"/>
                  <a:gd name="T104" fmla="*/ 188 w 258"/>
                  <a:gd name="T105" fmla="*/ 28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58" h="284">
                    <a:moveTo>
                      <a:pt x="188" y="284"/>
                    </a:moveTo>
                    <a:lnTo>
                      <a:pt x="188" y="125"/>
                    </a:lnTo>
                    <a:lnTo>
                      <a:pt x="188" y="125"/>
                    </a:lnTo>
                    <a:lnTo>
                      <a:pt x="188" y="111"/>
                    </a:lnTo>
                    <a:lnTo>
                      <a:pt x="186" y="99"/>
                    </a:lnTo>
                    <a:lnTo>
                      <a:pt x="186" y="99"/>
                    </a:lnTo>
                    <a:lnTo>
                      <a:pt x="182" y="87"/>
                    </a:lnTo>
                    <a:lnTo>
                      <a:pt x="176" y="77"/>
                    </a:lnTo>
                    <a:lnTo>
                      <a:pt x="176" y="77"/>
                    </a:lnTo>
                    <a:lnTo>
                      <a:pt x="168" y="68"/>
                    </a:lnTo>
                    <a:lnTo>
                      <a:pt x="160" y="62"/>
                    </a:lnTo>
                    <a:lnTo>
                      <a:pt x="160" y="62"/>
                    </a:lnTo>
                    <a:lnTo>
                      <a:pt x="148" y="58"/>
                    </a:lnTo>
                    <a:lnTo>
                      <a:pt x="134" y="56"/>
                    </a:lnTo>
                    <a:lnTo>
                      <a:pt x="134" y="56"/>
                    </a:lnTo>
                    <a:lnTo>
                      <a:pt x="118" y="58"/>
                    </a:lnTo>
                    <a:lnTo>
                      <a:pt x="106" y="64"/>
                    </a:lnTo>
                    <a:lnTo>
                      <a:pt x="106" y="64"/>
                    </a:lnTo>
                    <a:lnTo>
                      <a:pt x="94" y="70"/>
                    </a:lnTo>
                    <a:lnTo>
                      <a:pt x="86" y="81"/>
                    </a:lnTo>
                    <a:lnTo>
                      <a:pt x="86" y="81"/>
                    </a:lnTo>
                    <a:lnTo>
                      <a:pt x="78" y="93"/>
                    </a:lnTo>
                    <a:lnTo>
                      <a:pt x="74" y="105"/>
                    </a:lnTo>
                    <a:lnTo>
                      <a:pt x="74" y="105"/>
                    </a:lnTo>
                    <a:lnTo>
                      <a:pt x="70" y="119"/>
                    </a:lnTo>
                    <a:lnTo>
                      <a:pt x="70" y="135"/>
                    </a:lnTo>
                    <a:lnTo>
                      <a:pt x="70" y="284"/>
                    </a:lnTo>
                    <a:lnTo>
                      <a:pt x="0" y="284"/>
                    </a:lnTo>
                    <a:lnTo>
                      <a:pt x="0" y="8"/>
                    </a:lnTo>
                    <a:lnTo>
                      <a:pt x="70" y="8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8" y="38"/>
                    </a:lnTo>
                    <a:lnTo>
                      <a:pt x="86" y="28"/>
                    </a:lnTo>
                    <a:lnTo>
                      <a:pt x="96" y="20"/>
                    </a:lnTo>
                    <a:lnTo>
                      <a:pt x="108" y="12"/>
                    </a:lnTo>
                    <a:lnTo>
                      <a:pt x="108" y="12"/>
                    </a:lnTo>
                    <a:lnTo>
                      <a:pt x="120" y="6"/>
                    </a:lnTo>
                    <a:lnTo>
                      <a:pt x="132" y="4"/>
                    </a:lnTo>
                    <a:lnTo>
                      <a:pt x="146" y="0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82" y="2"/>
                    </a:lnTo>
                    <a:lnTo>
                      <a:pt x="202" y="6"/>
                    </a:lnTo>
                    <a:lnTo>
                      <a:pt x="218" y="14"/>
                    </a:lnTo>
                    <a:lnTo>
                      <a:pt x="232" y="26"/>
                    </a:lnTo>
                    <a:lnTo>
                      <a:pt x="232" y="26"/>
                    </a:lnTo>
                    <a:lnTo>
                      <a:pt x="244" y="40"/>
                    </a:lnTo>
                    <a:lnTo>
                      <a:pt x="252" y="56"/>
                    </a:lnTo>
                    <a:lnTo>
                      <a:pt x="256" y="77"/>
                    </a:lnTo>
                    <a:lnTo>
                      <a:pt x="258" y="97"/>
                    </a:lnTo>
                    <a:lnTo>
                      <a:pt x="258" y="284"/>
                    </a:lnTo>
                    <a:lnTo>
                      <a:pt x="188" y="28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" name="Freeform 56">
                <a:extLst>
                  <a:ext uri="{FF2B5EF4-FFF2-40B4-BE49-F238E27FC236}">
                    <a16:creationId xmlns:a16="http://schemas.microsoft.com/office/drawing/2014/main" id="{4209B884-38ED-D244-AE39-A2BE2E7D3C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43938" y="3171826"/>
                <a:ext cx="401638" cy="463550"/>
              </a:xfrm>
              <a:custGeom>
                <a:avLst/>
                <a:gdLst>
                  <a:gd name="T0" fmla="*/ 251 w 253"/>
                  <a:gd name="T1" fmla="*/ 213 h 292"/>
                  <a:gd name="T2" fmla="*/ 241 w 253"/>
                  <a:gd name="T3" fmla="*/ 243 h 292"/>
                  <a:gd name="T4" fmla="*/ 229 w 253"/>
                  <a:gd name="T5" fmla="*/ 260 h 292"/>
                  <a:gd name="T6" fmla="*/ 193 w 253"/>
                  <a:gd name="T7" fmla="*/ 282 h 292"/>
                  <a:gd name="T8" fmla="*/ 149 w 253"/>
                  <a:gd name="T9" fmla="*/ 290 h 292"/>
                  <a:gd name="T10" fmla="*/ 103 w 253"/>
                  <a:gd name="T11" fmla="*/ 290 h 292"/>
                  <a:gd name="T12" fmla="*/ 57 w 253"/>
                  <a:gd name="T13" fmla="*/ 278 h 292"/>
                  <a:gd name="T14" fmla="*/ 29 w 253"/>
                  <a:gd name="T15" fmla="*/ 262 h 292"/>
                  <a:gd name="T16" fmla="*/ 12 w 253"/>
                  <a:gd name="T17" fmla="*/ 237 h 292"/>
                  <a:gd name="T18" fmla="*/ 4 w 253"/>
                  <a:gd name="T19" fmla="*/ 217 h 292"/>
                  <a:gd name="T20" fmla="*/ 67 w 253"/>
                  <a:gd name="T21" fmla="*/ 193 h 292"/>
                  <a:gd name="T22" fmla="*/ 71 w 253"/>
                  <a:gd name="T23" fmla="*/ 217 h 292"/>
                  <a:gd name="T24" fmla="*/ 85 w 253"/>
                  <a:gd name="T25" fmla="*/ 233 h 292"/>
                  <a:gd name="T26" fmla="*/ 117 w 253"/>
                  <a:gd name="T27" fmla="*/ 245 h 292"/>
                  <a:gd name="T28" fmla="*/ 147 w 253"/>
                  <a:gd name="T29" fmla="*/ 243 h 292"/>
                  <a:gd name="T30" fmla="*/ 165 w 253"/>
                  <a:gd name="T31" fmla="*/ 237 h 292"/>
                  <a:gd name="T32" fmla="*/ 179 w 253"/>
                  <a:gd name="T33" fmla="*/ 225 h 292"/>
                  <a:gd name="T34" fmla="*/ 185 w 253"/>
                  <a:gd name="T35" fmla="*/ 209 h 292"/>
                  <a:gd name="T36" fmla="*/ 181 w 253"/>
                  <a:gd name="T37" fmla="*/ 191 h 292"/>
                  <a:gd name="T38" fmla="*/ 167 w 253"/>
                  <a:gd name="T39" fmla="*/ 179 h 292"/>
                  <a:gd name="T40" fmla="*/ 145 w 253"/>
                  <a:gd name="T41" fmla="*/ 171 h 292"/>
                  <a:gd name="T42" fmla="*/ 113 w 253"/>
                  <a:gd name="T43" fmla="*/ 165 h 292"/>
                  <a:gd name="T44" fmla="*/ 69 w 253"/>
                  <a:gd name="T45" fmla="*/ 153 h 292"/>
                  <a:gd name="T46" fmla="*/ 35 w 253"/>
                  <a:gd name="T47" fmla="*/ 137 h 292"/>
                  <a:gd name="T48" fmla="*/ 15 w 253"/>
                  <a:gd name="T49" fmla="*/ 115 h 292"/>
                  <a:gd name="T50" fmla="*/ 8 w 253"/>
                  <a:gd name="T51" fmla="*/ 83 h 292"/>
                  <a:gd name="T52" fmla="*/ 14 w 253"/>
                  <a:gd name="T53" fmla="*/ 54 h 292"/>
                  <a:gd name="T54" fmla="*/ 29 w 253"/>
                  <a:gd name="T55" fmla="*/ 32 h 292"/>
                  <a:gd name="T56" fmla="*/ 61 w 253"/>
                  <a:gd name="T57" fmla="*/ 12 h 292"/>
                  <a:gd name="T58" fmla="*/ 101 w 253"/>
                  <a:gd name="T59" fmla="*/ 2 h 292"/>
                  <a:gd name="T60" fmla="*/ 145 w 253"/>
                  <a:gd name="T61" fmla="*/ 2 h 292"/>
                  <a:gd name="T62" fmla="*/ 187 w 253"/>
                  <a:gd name="T63" fmla="*/ 10 h 292"/>
                  <a:gd name="T64" fmla="*/ 221 w 253"/>
                  <a:gd name="T65" fmla="*/ 30 h 292"/>
                  <a:gd name="T66" fmla="*/ 239 w 253"/>
                  <a:gd name="T67" fmla="*/ 54 h 292"/>
                  <a:gd name="T68" fmla="*/ 245 w 253"/>
                  <a:gd name="T69" fmla="*/ 89 h 292"/>
                  <a:gd name="T70" fmla="*/ 179 w 253"/>
                  <a:gd name="T71" fmla="*/ 77 h 292"/>
                  <a:gd name="T72" fmla="*/ 163 w 253"/>
                  <a:gd name="T73" fmla="*/ 52 h 292"/>
                  <a:gd name="T74" fmla="*/ 147 w 253"/>
                  <a:gd name="T75" fmla="*/ 44 h 292"/>
                  <a:gd name="T76" fmla="*/ 125 w 253"/>
                  <a:gd name="T77" fmla="*/ 40 h 292"/>
                  <a:gd name="T78" fmla="*/ 101 w 253"/>
                  <a:gd name="T79" fmla="*/ 44 h 292"/>
                  <a:gd name="T80" fmla="*/ 85 w 253"/>
                  <a:gd name="T81" fmla="*/ 52 h 292"/>
                  <a:gd name="T82" fmla="*/ 77 w 253"/>
                  <a:gd name="T83" fmla="*/ 64 h 292"/>
                  <a:gd name="T84" fmla="*/ 75 w 253"/>
                  <a:gd name="T85" fmla="*/ 83 h 292"/>
                  <a:gd name="T86" fmla="*/ 87 w 253"/>
                  <a:gd name="T87" fmla="*/ 97 h 292"/>
                  <a:gd name="T88" fmla="*/ 115 w 253"/>
                  <a:gd name="T89" fmla="*/ 111 h 292"/>
                  <a:gd name="T90" fmla="*/ 151 w 253"/>
                  <a:gd name="T91" fmla="*/ 119 h 292"/>
                  <a:gd name="T92" fmla="*/ 205 w 253"/>
                  <a:gd name="T93" fmla="*/ 135 h 292"/>
                  <a:gd name="T94" fmla="*/ 229 w 253"/>
                  <a:gd name="T95" fmla="*/ 149 h 292"/>
                  <a:gd name="T96" fmla="*/ 245 w 253"/>
                  <a:gd name="T97" fmla="*/ 171 h 292"/>
                  <a:gd name="T98" fmla="*/ 253 w 253"/>
                  <a:gd name="T99" fmla="*/ 201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3" h="292">
                    <a:moveTo>
                      <a:pt x="253" y="201"/>
                    </a:moveTo>
                    <a:lnTo>
                      <a:pt x="253" y="201"/>
                    </a:lnTo>
                    <a:lnTo>
                      <a:pt x="251" y="213"/>
                    </a:lnTo>
                    <a:lnTo>
                      <a:pt x="249" y="225"/>
                    </a:lnTo>
                    <a:lnTo>
                      <a:pt x="247" y="235"/>
                    </a:lnTo>
                    <a:lnTo>
                      <a:pt x="241" y="243"/>
                    </a:lnTo>
                    <a:lnTo>
                      <a:pt x="241" y="243"/>
                    </a:lnTo>
                    <a:lnTo>
                      <a:pt x="235" y="254"/>
                    </a:lnTo>
                    <a:lnTo>
                      <a:pt x="229" y="260"/>
                    </a:lnTo>
                    <a:lnTo>
                      <a:pt x="213" y="272"/>
                    </a:lnTo>
                    <a:lnTo>
                      <a:pt x="213" y="272"/>
                    </a:lnTo>
                    <a:lnTo>
                      <a:pt x="193" y="282"/>
                    </a:lnTo>
                    <a:lnTo>
                      <a:pt x="171" y="288"/>
                    </a:lnTo>
                    <a:lnTo>
                      <a:pt x="171" y="288"/>
                    </a:lnTo>
                    <a:lnTo>
                      <a:pt x="149" y="290"/>
                    </a:lnTo>
                    <a:lnTo>
                      <a:pt x="127" y="292"/>
                    </a:lnTo>
                    <a:lnTo>
                      <a:pt x="127" y="292"/>
                    </a:lnTo>
                    <a:lnTo>
                      <a:pt x="103" y="290"/>
                    </a:lnTo>
                    <a:lnTo>
                      <a:pt x="79" y="286"/>
                    </a:lnTo>
                    <a:lnTo>
                      <a:pt x="79" y="286"/>
                    </a:lnTo>
                    <a:lnTo>
                      <a:pt x="57" y="278"/>
                    </a:lnTo>
                    <a:lnTo>
                      <a:pt x="39" y="268"/>
                    </a:lnTo>
                    <a:lnTo>
                      <a:pt x="39" y="268"/>
                    </a:lnTo>
                    <a:lnTo>
                      <a:pt x="29" y="262"/>
                    </a:lnTo>
                    <a:lnTo>
                      <a:pt x="23" y="256"/>
                    </a:lnTo>
                    <a:lnTo>
                      <a:pt x="15" y="247"/>
                    </a:lnTo>
                    <a:lnTo>
                      <a:pt x="12" y="237"/>
                    </a:lnTo>
                    <a:lnTo>
                      <a:pt x="12" y="237"/>
                    </a:lnTo>
                    <a:lnTo>
                      <a:pt x="6" y="227"/>
                    </a:lnTo>
                    <a:lnTo>
                      <a:pt x="4" y="217"/>
                    </a:lnTo>
                    <a:lnTo>
                      <a:pt x="2" y="205"/>
                    </a:lnTo>
                    <a:lnTo>
                      <a:pt x="0" y="193"/>
                    </a:lnTo>
                    <a:lnTo>
                      <a:pt x="67" y="193"/>
                    </a:lnTo>
                    <a:lnTo>
                      <a:pt x="67" y="193"/>
                    </a:lnTo>
                    <a:lnTo>
                      <a:pt x="67" y="205"/>
                    </a:lnTo>
                    <a:lnTo>
                      <a:pt x="71" y="217"/>
                    </a:lnTo>
                    <a:lnTo>
                      <a:pt x="77" y="225"/>
                    </a:lnTo>
                    <a:lnTo>
                      <a:pt x="85" y="233"/>
                    </a:lnTo>
                    <a:lnTo>
                      <a:pt x="85" y="233"/>
                    </a:lnTo>
                    <a:lnTo>
                      <a:pt x="93" y="239"/>
                    </a:lnTo>
                    <a:lnTo>
                      <a:pt x="105" y="243"/>
                    </a:lnTo>
                    <a:lnTo>
                      <a:pt x="117" y="245"/>
                    </a:lnTo>
                    <a:lnTo>
                      <a:pt x="129" y="245"/>
                    </a:lnTo>
                    <a:lnTo>
                      <a:pt x="129" y="245"/>
                    </a:lnTo>
                    <a:lnTo>
                      <a:pt x="147" y="243"/>
                    </a:lnTo>
                    <a:lnTo>
                      <a:pt x="147" y="243"/>
                    </a:lnTo>
                    <a:lnTo>
                      <a:pt x="157" y="241"/>
                    </a:lnTo>
                    <a:lnTo>
                      <a:pt x="165" y="237"/>
                    </a:lnTo>
                    <a:lnTo>
                      <a:pt x="165" y="237"/>
                    </a:lnTo>
                    <a:lnTo>
                      <a:pt x="173" y="233"/>
                    </a:lnTo>
                    <a:lnTo>
                      <a:pt x="179" y="225"/>
                    </a:lnTo>
                    <a:lnTo>
                      <a:pt x="179" y="225"/>
                    </a:lnTo>
                    <a:lnTo>
                      <a:pt x="183" y="217"/>
                    </a:lnTo>
                    <a:lnTo>
                      <a:pt x="185" y="209"/>
                    </a:lnTo>
                    <a:lnTo>
                      <a:pt x="185" y="209"/>
                    </a:lnTo>
                    <a:lnTo>
                      <a:pt x="183" y="199"/>
                    </a:lnTo>
                    <a:lnTo>
                      <a:pt x="181" y="191"/>
                    </a:lnTo>
                    <a:lnTo>
                      <a:pt x="181" y="191"/>
                    </a:lnTo>
                    <a:lnTo>
                      <a:pt x="175" y="185"/>
                    </a:lnTo>
                    <a:lnTo>
                      <a:pt x="167" y="179"/>
                    </a:lnTo>
                    <a:lnTo>
                      <a:pt x="167" y="179"/>
                    </a:lnTo>
                    <a:lnTo>
                      <a:pt x="157" y="175"/>
                    </a:lnTo>
                    <a:lnTo>
                      <a:pt x="145" y="171"/>
                    </a:lnTo>
                    <a:lnTo>
                      <a:pt x="145" y="171"/>
                    </a:lnTo>
                    <a:lnTo>
                      <a:pt x="113" y="165"/>
                    </a:lnTo>
                    <a:lnTo>
                      <a:pt x="113" y="165"/>
                    </a:lnTo>
                    <a:lnTo>
                      <a:pt x="89" y="159"/>
                    </a:lnTo>
                    <a:lnTo>
                      <a:pt x="69" y="153"/>
                    </a:lnTo>
                    <a:lnTo>
                      <a:pt x="69" y="153"/>
                    </a:lnTo>
                    <a:lnTo>
                      <a:pt x="51" y="147"/>
                    </a:lnTo>
                    <a:lnTo>
                      <a:pt x="35" y="137"/>
                    </a:lnTo>
                    <a:lnTo>
                      <a:pt x="35" y="137"/>
                    </a:lnTo>
                    <a:lnTo>
                      <a:pt x="23" y="127"/>
                    </a:lnTo>
                    <a:lnTo>
                      <a:pt x="15" y="115"/>
                    </a:lnTo>
                    <a:lnTo>
                      <a:pt x="15" y="115"/>
                    </a:lnTo>
                    <a:lnTo>
                      <a:pt x="10" y="99"/>
                    </a:lnTo>
                    <a:lnTo>
                      <a:pt x="8" y="83"/>
                    </a:lnTo>
                    <a:lnTo>
                      <a:pt x="8" y="83"/>
                    </a:lnTo>
                    <a:lnTo>
                      <a:pt x="8" y="73"/>
                    </a:lnTo>
                    <a:lnTo>
                      <a:pt x="10" y="62"/>
                    </a:lnTo>
                    <a:lnTo>
                      <a:pt x="14" y="54"/>
                    </a:lnTo>
                    <a:lnTo>
                      <a:pt x="17" y="46"/>
                    </a:lnTo>
                    <a:lnTo>
                      <a:pt x="17" y="46"/>
                    </a:lnTo>
                    <a:lnTo>
                      <a:pt x="29" y="32"/>
                    </a:lnTo>
                    <a:lnTo>
                      <a:pt x="43" y="20"/>
                    </a:lnTo>
                    <a:lnTo>
                      <a:pt x="43" y="20"/>
                    </a:lnTo>
                    <a:lnTo>
                      <a:pt x="61" y="12"/>
                    </a:lnTo>
                    <a:lnTo>
                      <a:pt x="79" y="6"/>
                    </a:lnTo>
                    <a:lnTo>
                      <a:pt x="79" y="6"/>
                    </a:lnTo>
                    <a:lnTo>
                      <a:pt x="101" y="2"/>
                    </a:lnTo>
                    <a:lnTo>
                      <a:pt x="123" y="0"/>
                    </a:lnTo>
                    <a:lnTo>
                      <a:pt x="123" y="0"/>
                    </a:lnTo>
                    <a:lnTo>
                      <a:pt x="145" y="2"/>
                    </a:lnTo>
                    <a:lnTo>
                      <a:pt x="167" y="4"/>
                    </a:lnTo>
                    <a:lnTo>
                      <a:pt x="167" y="4"/>
                    </a:lnTo>
                    <a:lnTo>
                      <a:pt x="187" y="10"/>
                    </a:lnTo>
                    <a:lnTo>
                      <a:pt x="205" y="18"/>
                    </a:lnTo>
                    <a:lnTo>
                      <a:pt x="205" y="18"/>
                    </a:lnTo>
                    <a:lnTo>
                      <a:pt x="221" y="30"/>
                    </a:lnTo>
                    <a:lnTo>
                      <a:pt x="233" y="46"/>
                    </a:lnTo>
                    <a:lnTo>
                      <a:pt x="233" y="46"/>
                    </a:lnTo>
                    <a:lnTo>
                      <a:pt x="239" y="54"/>
                    </a:lnTo>
                    <a:lnTo>
                      <a:pt x="241" y="64"/>
                    </a:lnTo>
                    <a:lnTo>
                      <a:pt x="243" y="77"/>
                    </a:lnTo>
                    <a:lnTo>
                      <a:pt x="245" y="89"/>
                    </a:lnTo>
                    <a:lnTo>
                      <a:pt x="181" y="89"/>
                    </a:lnTo>
                    <a:lnTo>
                      <a:pt x="181" y="89"/>
                    </a:lnTo>
                    <a:lnTo>
                      <a:pt x="179" y="77"/>
                    </a:lnTo>
                    <a:lnTo>
                      <a:pt x="177" y="66"/>
                    </a:lnTo>
                    <a:lnTo>
                      <a:pt x="171" y="58"/>
                    </a:lnTo>
                    <a:lnTo>
                      <a:pt x="163" y="52"/>
                    </a:lnTo>
                    <a:lnTo>
                      <a:pt x="163" y="52"/>
                    </a:lnTo>
                    <a:lnTo>
                      <a:pt x="155" y="48"/>
                    </a:lnTo>
                    <a:lnTo>
                      <a:pt x="147" y="44"/>
                    </a:lnTo>
                    <a:lnTo>
                      <a:pt x="137" y="42"/>
                    </a:lnTo>
                    <a:lnTo>
                      <a:pt x="125" y="40"/>
                    </a:lnTo>
                    <a:lnTo>
                      <a:pt x="125" y="40"/>
                    </a:lnTo>
                    <a:lnTo>
                      <a:pt x="113" y="42"/>
                    </a:lnTo>
                    <a:lnTo>
                      <a:pt x="101" y="44"/>
                    </a:lnTo>
                    <a:lnTo>
                      <a:pt x="101" y="44"/>
                    </a:lnTo>
                    <a:lnTo>
                      <a:pt x="93" y="48"/>
                    </a:lnTo>
                    <a:lnTo>
                      <a:pt x="85" y="52"/>
                    </a:lnTo>
                    <a:lnTo>
                      <a:pt x="85" y="52"/>
                    </a:lnTo>
                    <a:lnTo>
                      <a:pt x="81" y="58"/>
                    </a:lnTo>
                    <a:lnTo>
                      <a:pt x="77" y="64"/>
                    </a:lnTo>
                    <a:lnTo>
                      <a:pt x="77" y="64"/>
                    </a:lnTo>
                    <a:lnTo>
                      <a:pt x="75" y="77"/>
                    </a:lnTo>
                    <a:lnTo>
                      <a:pt x="75" y="77"/>
                    </a:lnTo>
                    <a:lnTo>
                      <a:pt x="75" y="83"/>
                    </a:lnTo>
                    <a:lnTo>
                      <a:pt x="77" y="89"/>
                    </a:lnTo>
                    <a:lnTo>
                      <a:pt x="81" y="93"/>
                    </a:lnTo>
                    <a:lnTo>
                      <a:pt x="87" y="97"/>
                    </a:lnTo>
                    <a:lnTo>
                      <a:pt x="87" y="97"/>
                    </a:lnTo>
                    <a:lnTo>
                      <a:pt x="101" y="105"/>
                    </a:lnTo>
                    <a:lnTo>
                      <a:pt x="115" y="111"/>
                    </a:lnTo>
                    <a:lnTo>
                      <a:pt x="115" y="111"/>
                    </a:lnTo>
                    <a:lnTo>
                      <a:pt x="151" y="119"/>
                    </a:lnTo>
                    <a:lnTo>
                      <a:pt x="151" y="119"/>
                    </a:lnTo>
                    <a:lnTo>
                      <a:pt x="177" y="125"/>
                    </a:lnTo>
                    <a:lnTo>
                      <a:pt x="177" y="125"/>
                    </a:lnTo>
                    <a:lnTo>
                      <a:pt x="205" y="135"/>
                    </a:lnTo>
                    <a:lnTo>
                      <a:pt x="205" y="135"/>
                    </a:lnTo>
                    <a:lnTo>
                      <a:pt x="219" y="141"/>
                    </a:lnTo>
                    <a:lnTo>
                      <a:pt x="229" y="149"/>
                    </a:lnTo>
                    <a:lnTo>
                      <a:pt x="229" y="149"/>
                    </a:lnTo>
                    <a:lnTo>
                      <a:pt x="239" y="159"/>
                    </a:lnTo>
                    <a:lnTo>
                      <a:pt x="245" y="171"/>
                    </a:lnTo>
                    <a:lnTo>
                      <a:pt x="245" y="171"/>
                    </a:lnTo>
                    <a:lnTo>
                      <a:pt x="251" y="185"/>
                    </a:lnTo>
                    <a:lnTo>
                      <a:pt x="253" y="201"/>
                    </a:lnTo>
                    <a:lnTo>
                      <a:pt x="253" y="2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" name="Freeform 57">
                <a:extLst>
                  <a:ext uri="{FF2B5EF4-FFF2-40B4-BE49-F238E27FC236}">
                    <a16:creationId xmlns:a16="http://schemas.microsoft.com/office/drawing/2014/main" id="{FA3E5C67-51DC-6241-880D-FA39FD966F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096375" y="3171826"/>
                <a:ext cx="425450" cy="463550"/>
              </a:xfrm>
              <a:custGeom>
                <a:avLst/>
                <a:gdLst>
                  <a:gd name="T0" fmla="*/ 254 w 268"/>
                  <a:gd name="T1" fmla="*/ 227 h 292"/>
                  <a:gd name="T2" fmla="*/ 226 w 268"/>
                  <a:gd name="T3" fmla="*/ 262 h 292"/>
                  <a:gd name="T4" fmla="*/ 208 w 268"/>
                  <a:gd name="T5" fmla="*/ 276 h 292"/>
                  <a:gd name="T6" fmla="*/ 186 w 268"/>
                  <a:gd name="T7" fmla="*/ 284 h 292"/>
                  <a:gd name="T8" fmla="*/ 138 w 268"/>
                  <a:gd name="T9" fmla="*/ 292 h 292"/>
                  <a:gd name="T10" fmla="*/ 124 w 268"/>
                  <a:gd name="T11" fmla="*/ 290 h 292"/>
                  <a:gd name="T12" fmla="*/ 96 w 268"/>
                  <a:gd name="T13" fmla="*/ 286 h 292"/>
                  <a:gd name="T14" fmla="*/ 82 w 268"/>
                  <a:gd name="T15" fmla="*/ 280 h 292"/>
                  <a:gd name="T16" fmla="*/ 58 w 268"/>
                  <a:gd name="T17" fmla="*/ 268 h 292"/>
                  <a:gd name="T18" fmla="*/ 38 w 268"/>
                  <a:gd name="T19" fmla="*/ 249 h 292"/>
                  <a:gd name="T20" fmla="*/ 30 w 268"/>
                  <a:gd name="T21" fmla="*/ 239 h 292"/>
                  <a:gd name="T22" fmla="*/ 16 w 268"/>
                  <a:gd name="T23" fmla="*/ 217 h 292"/>
                  <a:gd name="T24" fmla="*/ 10 w 268"/>
                  <a:gd name="T25" fmla="*/ 205 h 292"/>
                  <a:gd name="T26" fmla="*/ 2 w 268"/>
                  <a:gd name="T27" fmla="*/ 177 h 292"/>
                  <a:gd name="T28" fmla="*/ 0 w 268"/>
                  <a:gd name="T29" fmla="*/ 149 h 292"/>
                  <a:gd name="T30" fmla="*/ 0 w 268"/>
                  <a:gd name="T31" fmla="*/ 133 h 292"/>
                  <a:gd name="T32" fmla="*/ 6 w 268"/>
                  <a:gd name="T33" fmla="*/ 103 h 292"/>
                  <a:gd name="T34" fmla="*/ 10 w 268"/>
                  <a:gd name="T35" fmla="*/ 89 h 292"/>
                  <a:gd name="T36" fmla="*/ 22 w 268"/>
                  <a:gd name="T37" fmla="*/ 64 h 292"/>
                  <a:gd name="T38" fmla="*/ 38 w 268"/>
                  <a:gd name="T39" fmla="*/ 42 h 292"/>
                  <a:gd name="T40" fmla="*/ 48 w 268"/>
                  <a:gd name="T41" fmla="*/ 34 h 292"/>
                  <a:gd name="T42" fmla="*/ 70 w 268"/>
                  <a:gd name="T43" fmla="*/ 18 h 292"/>
                  <a:gd name="T44" fmla="*/ 82 w 268"/>
                  <a:gd name="T45" fmla="*/ 12 h 292"/>
                  <a:gd name="T46" fmla="*/ 110 w 268"/>
                  <a:gd name="T47" fmla="*/ 4 h 292"/>
                  <a:gd name="T48" fmla="*/ 142 w 268"/>
                  <a:gd name="T49" fmla="*/ 0 h 292"/>
                  <a:gd name="T50" fmla="*/ 164 w 268"/>
                  <a:gd name="T51" fmla="*/ 2 h 292"/>
                  <a:gd name="T52" fmla="*/ 188 w 268"/>
                  <a:gd name="T53" fmla="*/ 6 h 292"/>
                  <a:gd name="T54" fmla="*/ 226 w 268"/>
                  <a:gd name="T55" fmla="*/ 26 h 292"/>
                  <a:gd name="T56" fmla="*/ 242 w 268"/>
                  <a:gd name="T57" fmla="*/ 40 h 292"/>
                  <a:gd name="T58" fmla="*/ 256 w 268"/>
                  <a:gd name="T59" fmla="*/ 58 h 292"/>
                  <a:gd name="T60" fmla="*/ 264 w 268"/>
                  <a:gd name="T61" fmla="*/ 81 h 292"/>
                  <a:gd name="T62" fmla="*/ 72 w 268"/>
                  <a:gd name="T63" fmla="*/ 177 h 292"/>
                  <a:gd name="T64" fmla="*/ 74 w 268"/>
                  <a:gd name="T65" fmla="*/ 189 h 292"/>
                  <a:gd name="T66" fmla="*/ 84 w 268"/>
                  <a:gd name="T67" fmla="*/ 211 h 292"/>
                  <a:gd name="T68" fmla="*/ 92 w 268"/>
                  <a:gd name="T69" fmla="*/ 221 h 292"/>
                  <a:gd name="T70" fmla="*/ 112 w 268"/>
                  <a:gd name="T71" fmla="*/ 233 h 292"/>
                  <a:gd name="T72" fmla="*/ 140 w 268"/>
                  <a:gd name="T73" fmla="*/ 239 h 292"/>
                  <a:gd name="T74" fmla="*/ 152 w 268"/>
                  <a:gd name="T75" fmla="*/ 237 h 292"/>
                  <a:gd name="T76" fmla="*/ 174 w 268"/>
                  <a:gd name="T77" fmla="*/ 229 h 292"/>
                  <a:gd name="T78" fmla="*/ 182 w 268"/>
                  <a:gd name="T79" fmla="*/ 221 h 292"/>
                  <a:gd name="T80" fmla="*/ 196 w 268"/>
                  <a:gd name="T81" fmla="*/ 203 h 292"/>
                  <a:gd name="T82" fmla="*/ 202 w 268"/>
                  <a:gd name="T83" fmla="*/ 179 h 292"/>
                  <a:gd name="T84" fmla="*/ 268 w 268"/>
                  <a:gd name="T85" fmla="*/ 179 h 292"/>
                  <a:gd name="T86" fmla="*/ 260 w 268"/>
                  <a:gd name="T87" fmla="*/ 217 h 292"/>
                  <a:gd name="T88" fmla="*/ 254 w 268"/>
                  <a:gd name="T89" fmla="*/ 227 h 292"/>
                  <a:gd name="T90" fmla="*/ 176 w 268"/>
                  <a:gd name="T91" fmla="*/ 62 h 292"/>
                  <a:gd name="T92" fmla="*/ 160 w 268"/>
                  <a:gd name="T93" fmla="*/ 54 h 292"/>
                  <a:gd name="T94" fmla="*/ 142 w 268"/>
                  <a:gd name="T95" fmla="*/ 52 h 292"/>
                  <a:gd name="T96" fmla="*/ 126 w 268"/>
                  <a:gd name="T97" fmla="*/ 54 h 292"/>
                  <a:gd name="T98" fmla="*/ 110 w 268"/>
                  <a:gd name="T99" fmla="*/ 58 h 292"/>
                  <a:gd name="T100" fmla="*/ 90 w 268"/>
                  <a:gd name="T101" fmla="*/ 77 h 292"/>
                  <a:gd name="T102" fmla="*/ 82 w 268"/>
                  <a:gd name="T103" fmla="*/ 87 h 292"/>
                  <a:gd name="T104" fmla="*/ 76 w 268"/>
                  <a:gd name="T105" fmla="*/ 101 h 292"/>
                  <a:gd name="T106" fmla="*/ 70 w 268"/>
                  <a:gd name="T107" fmla="*/ 129 h 292"/>
                  <a:gd name="T108" fmla="*/ 198 w 268"/>
                  <a:gd name="T109" fmla="*/ 89 h 292"/>
                  <a:gd name="T110" fmla="*/ 194 w 268"/>
                  <a:gd name="T111" fmla="*/ 81 h 292"/>
                  <a:gd name="T112" fmla="*/ 184 w 268"/>
                  <a:gd name="T113" fmla="*/ 66 h 292"/>
                  <a:gd name="T114" fmla="*/ 176 w 268"/>
                  <a:gd name="T115" fmla="*/ 62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68" h="292">
                    <a:moveTo>
                      <a:pt x="254" y="227"/>
                    </a:moveTo>
                    <a:lnTo>
                      <a:pt x="254" y="227"/>
                    </a:lnTo>
                    <a:lnTo>
                      <a:pt x="242" y="245"/>
                    </a:lnTo>
                    <a:lnTo>
                      <a:pt x="226" y="262"/>
                    </a:lnTo>
                    <a:lnTo>
                      <a:pt x="226" y="262"/>
                    </a:lnTo>
                    <a:lnTo>
                      <a:pt x="208" y="276"/>
                    </a:lnTo>
                    <a:lnTo>
                      <a:pt x="186" y="284"/>
                    </a:lnTo>
                    <a:lnTo>
                      <a:pt x="186" y="284"/>
                    </a:lnTo>
                    <a:lnTo>
                      <a:pt x="164" y="290"/>
                    </a:lnTo>
                    <a:lnTo>
                      <a:pt x="138" y="292"/>
                    </a:lnTo>
                    <a:lnTo>
                      <a:pt x="138" y="292"/>
                    </a:lnTo>
                    <a:lnTo>
                      <a:pt x="124" y="290"/>
                    </a:lnTo>
                    <a:lnTo>
                      <a:pt x="108" y="288"/>
                    </a:lnTo>
                    <a:lnTo>
                      <a:pt x="96" y="286"/>
                    </a:lnTo>
                    <a:lnTo>
                      <a:pt x="82" y="280"/>
                    </a:lnTo>
                    <a:lnTo>
                      <a:pt x="82" y="280"/>
                    </a:lnTo>
                    <a:lnTo>
                      <a:pt x="70" y="274"/>
                    </a:lnTo>
                    <a:lnTo>
                      <a:pt x="58" y="268"/>
                    </a:lnTo>
                    <a:lnTo>
                      <a:pt x="48" y="260"/>
                    </a:lnTo>
                    <a:lnTo>
                      <a:pt x="38" y="249"/>
                    </a:lnTo>
                    <a:lnTo>
                      <a:pt x="38" y="249"/>
                    </a:lnTo>
                    <a:lnTo>
                      <a:pt x="30" y="239"/>
                    </a:lnTo>
                    <a:lnTo>
                      <a:pt x="22" y="229"/>
                    </a:lnTo>
                    <a:lnTo>
                      <a:pt x="16" y="217"/>
                    </a:lnTo>
                    <a:lnTo>
                      <a:pt x="10" y="205"/>
                    </a:lnTo>
                    <a:lnTo>
                      <a:pt x="10" y="205"/>
                    </a:lnTo>
                    <a:lnTo>
                      <a:pt x="6" y="191"/>
                    </a:lnTo>
                    <a:lnTo>
                      <a:pt x="2" y="177"/>
                    </a:lnTo>
                    <a:lnTo>
                      <a:pt x="0" y="163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0" y="133"/>
                    </a:lnTo>
                    <a:lnTo>
                      <a:pt x="2" y="119"/>
                    </a:lnTo>
                    <a:lnTo>
                      <a:pt x="6" y="103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16" y="77"/>
                    </a:lnTo>
                    <a:lnTo>
                      <a:pt x="22" y="64"/>
                    </a:lnTo>
                    <a:lnTo>
                      <a:pt x="30" y="52"/>
                    </a:lnTo>
                    <a:lnTo>
                      <a:pt x="38" y="42"/>
                    </a:lnTo>
                    <a:lnTo>
                      <a:pt x="38" y="42"/>
                    </a:lnTo>
                    <a:lnTo>
                      <a:pt x="48" y="34"/>
                    </a:lnTo>
                    <a:lnTo>
                      <a:pt x="58" y="24"/>
                    </a:lnTo>
                    <a:lnTo>
                      <a:pt x="70" y="18"/>
                    </a:lnTo>
                    <a:lnTo>
                      <a:pt x="82" y="12"/>
                    </a:lnTo>
                    <a:lnTo>
                      <a:pt x="82" y="12"/>
                    </a:lnTo>
                    <a:lnTo>
                      <a:pt x="96" y="6"/>
                    </a:lnTo>
                    <a:lnTo>
                      <a:pt x="110" y="4"/>
                    </a:lnTo>
                    <a:lnTo>
                      <a:pt x="126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64" y="2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208" y="14"/>
                    </a:lnTo>
                    <a:lnTo>
                      <a:pt x="226" y="26"/>
                    </a:lnTo>
                    <a:lnTo>
                      <a:pt x="226" y="26"/>
                    </a:lnTo>
                    <a:lnTo>
                      <a:pt x="242" y="40"/>
                    </a:lnTo>
                    <a:lnTo>
                      <a:pt x="256" y="58"/>
                    </a:lnTo>
                    <a:lnTo>
                      <a:pt x="256" y="58"/>
                    </a:lnTo>
                    <a:lnTo>
                      <a:pt x="260" y="68"/>
                    </a:lnTo>
                    <a:lnTo>
                      <a:pt x="264" y="81"/>
                    </a:lnTo>
                    <a:lnTo>
                      <a:pt x="268" y="105"/>
                    </a:lnTo>
                    <a:lnTo>
                      <a:pt x="72" y="177"/>
                    </a:lnTo>
                    <a:lnTo>
                      <a:pt x="72" y="177"/>
                    </a:lnTo>
                    <a:lnTo>
                      <a:pt x="74" y="189"/>
                    </a:lnTo>
                    <a:lnTo>
                      <a:pt x="80" y="201"/>
                    </a:lnTo>
                    <a:lnTo>
                      <a:pt x="84" y="211"/>
                    </a:lnTo>
                    <a:lnTo>
                      <a:pt x="92" y="221"/>
                    </a:lnTo>
                    <a:lnTo>
                      <a:pt x="92" y="221"/>
                    </a:lnTo>
                    <a:lnTo>
                      <a:pt x="102" y="229"/>
                    </a:lnTo>
                    <a:lnTo>
                      <a:pt x="112" y="233"/>
                    </a:lnTo>
                    <a:lnTo>
                      <a:pt x="126" y="237"/>
                    </a:lnTo>
                    <a:lnTo>
                      <a:pt x="140" y="239"/>
                    </a:lnTo>
                    <a:lnTo>
                      <a:pt x="140" y="239"/>
                    </a:lnTo>
                    <a:lnTo>
                      <a:pt x="152" y="237"/>
                    </a:lnTo>
                    <a:lnTo>
                      <a:pt x="164" y="235"/>
                    </a:lnTo>
                    <a:lnTo>
                      <a:pt x="174" y="229"/>
                    </a:lnTo>
                    <a:lnTo>
                      <a:pt x="182" y="221"/>
                    </a:lnTo>
                    <a:lnTo>
                      <a:pt x="182" y="221"/>
                    </a:lnTo>
                    <a:lnTo>
                      <a:pt x="190" y="213"/>
                    </a:lnTo>
                    <a:lnTo>
                      <a:pt x="196" y="203"/>
                    </a:lnTo>
                    <a:lnTo>
                      <a:pt x="200" y="191"/>
                    </a:lnTo>
                    <a:lnTo>
                      <a:pt x="202" y="179"/>
                    </a:lnTo>
                    <a:lnTo>
                      <a:pt x="268" y="179"/>
                    </a:lnTo>
                    <a:lnTo>
                      <a:pt x="268" y="179"/>
                    </a:lnTo>
                    <a:lnTo>
                      <a:pt x="264" y="205"/>
                    </a:lnTo>
                    <a:lnTo>
                      <a:pt x="260" y="217"/>
                    </a:lnTo>
                    <a:lnTo>
                      <a:pt x="254" y="227"/>
                    </a:lnTo>
                    <a:lnTo>
                      <a:pt x="254" y="227"/>
                    </a:lnTo>
                    <a:close/>
                    <a:moveTo>
                      <a:pt x="176" y="62"/>
                    </a:moveTo>
                    <a:lnTo>
                      <a:pt x="176" y="62"/>
                    </a:lnTo>
                    <a:lnTo>
                      <a:pt x="170" y="58"/>
                    </a:lnTo>
                    <a:lnTo>
                      <a:pt x="160" y="54"/>
                    </a:lnTo>
                    <a:lnTo>
                      <a:pt x="152" y="54"/>
                    </a:lnTo>
                    <a:lnTo>
                      <a:pt x="142" y="52"/>
                    </a:lnTo>
                    <a:lnTo>
                      <a:pt x="142" y="52"/>
                    </a:lnTo>
                    <a:lnTo>
                      <a:pt x="126" y="54"/>
                    </a:lnTo>
                    <a:lnTo>
                      <a:pt x="110" y="58"/>
                    </a:lnTo>
                    <a:lnTo>
                      <a:pt x="110" y="58"/>
                    </a:lnTo>
                    <a:lnTo>
                      <a:pt x="100" y="66"/>
                    </a:lnTo>
                    <a:lnTo>
                      <a:pt x="90" y="77"/>
                    </a:lnTo>
                    <a:lnTo>
                      <a:pt x="90" y="77"/>
                    </a:lnTo>
                    <a:lnTo>
                      <a:pt x="82" y="87"/>
                    </a:lnTo>
                    <a:lnTo>
                      <a:pt x="76" y="101"/>
                    </a:lnTo>
                    <a:lnTo>
                      <a:pt x="76" y="101"/>
                    </a:lnTo>
                    <a:lnTo>
                      <a:pt x="72" y="115"/>
                    </a:lnTo>
                    <a:lnTo>
                      <a:pt x="70" y="129"/>
                    </a:lnTo>
                    <a:lnTo>
                      <a:pt x="70" y="135"/>
                    </a:lnTo>
                    <a:lnTo>
                      <a:pt x="198" y="89"/>
                    </a:lnTo>
                    <a:lnTo>
                      <a:pt x="198" y="89"/>
                    </a:lnTo>
                    <a:lnTo>
                      <a:pt x="194" y="81"/>
                    </a:lnTo>
                    <a:lnTo>
                      <a:pt x="190" y="75"/>
                    </a:lnTo>
                    <a:lnTo>
                      <a:pt x="184" y="66"/>
                    </a:lnTo>
                    <a:lnTo>
                      <a:pt x="176" y="62"/>
                    </a:lnTo>
                    <a:lnTo>
                      <a:pt x="176" y="6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" name="Freeform 58">
                <a:extLst>
                  <a:ext uri="{FF2B5EF4-FFF2-40B4-BE49-F238E27FC236}">
                    <a16:creationId xmlns:a16="http://schemas.microsoft.com/office/drawing/2014/main" id="{A4787CBC-57A7-2047-B905-3F007632D5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8675" y="3000376"/>
                <a:ext cx="117475" cy="117475"/>
              </a:xfrm>
              <a:custGeom>
                <a:avLst/>
                <a:gdLst>
                  <a:gd name="T0" fmla="*/ 74 w 74"/>
                  <a:gd name="T1" fmla="*/ 38 h 74"/>
                  <a:gd name="T2" fmla="*/ 74 w 74"/>
                  <a:gd name="T3" fmla="*/ 38 h 74"/>
                  <a:gd name="T4" fmla="*/ 74 w 74"/>
                  <a:gd name="T5" fmla="*/ 44 h 74"/>
                  <a:gd name="T6" fmla="*/ 72 w 74"/>
                  <a:gd name="T7" fmla="*/ 52 h 74"/>
                  <a:gd name="T8" fmla="*/ 68 w 74"/>
                  <a:gd name="T9" fmla="*/ 58 h 74"/>
                  <a:gd name="T10" fmla="*/ 64 w 74"/>
                  <a:gd name="T11" fmla="*/ 64 h 74"/>
                  <a:gd name="T12" fmla="*/ 58 w 74"/>
                  <a:gd name="T13" fmla="*/ 68 h 74"/>
                  <a:gd name="T14" fmla="*/ 52 w 74"/>
                  <a:gd name="T15" fmla="*/ 72 h 74"/>
                  <a:gd name="T16" fmla="*/ 44 w 74"/>
                  <a:gd name="T17" fmla="*/ 74 h 74"/>
                  <a:gd name="T18" fmla="*/ 36 w 74"/>
                  <a:gd name="T19" fmla="*/ 74 h 74"/>
                  <a:gd name="T20" fmla="*/ 36 w 74"/>
                  <a:gd name="T21" fmla="*/ 74 h 74"/>
                  <a:gd name="T22" fmla="*/ 30 w 74"/>
                  <a:gd name="T23" fmla="*/ 74 h 74"/>
                  <a:gd name="T24" fmla="*/ 22 w 74"/>
                  <a:gd name="T25" fmla="*/ 72 h 74"/>
                  <a:gd name="T26" fmla="*/ 16 w 74"/>
                  <a:gd name="T27" fmla="*/ 68 h 74"/>
                  <a:gd name="T28" fmla="*/ 10 w 74"/>
                  <a:gd name="T29" fmla="*/ 64 h 74"/>
                  <a:gd name="T30" fmla="*/ 6 w 74"/>
                  <a:gd name="T31" fmla="*/ 58 h 74"/>
                  <a:gd name="T32" fmla="*/ 2 w 74"/>
                  <a:gd name="T33" fmla="*/ 52 h 74"/>
                  <a:gd name="T34" fmla="*/ 0 w 74"/>
                  <a:gd name="T35" fmla="*/ 44 h 74"/>
                  <a:gd name="T36" fmla="*/ 0 w 74"/>
                  <a:gd name="T37" fmla="*/ 38 h 74"/>
                  <a:gd name="T38" fmla="*/ 0 w 74"/>
                  <a:gd name="T39" fmla="*/ 38 h 74"/>
                  <a:gd name="T40" fmla="*/ 0 w 74"/>
                  <a:gd name="T41" fmla="*/ 30 h 74"/>
                  <a:gd name="T42" fmla="*/ 2 w 74"/>
                  <a:gd name="T43" fmla="*/ 22 h 74"/>
                  <a:gd name="T44" fmla="*/ 6 w 74"/>
                  <a:gd name="T45" fmla="*/ 16 h 74"/>
                  <a:gd name="T46" fmla="*/ 10 w 74"/>
                  <a:gd name="T47" fmla="*/ 10 h 74"/>
                  <a:gd name="T48" fmla="*/ 16 w 74"/>
                  <a:gd name="T49" fmla="*/ 6 h 74"/>
                  <a:gd name="T50" fmla="*/ 22 w 74"/>
                  <a:gd name="T51" fmla="*/ 2 h 74"/>
                  <a:gd name="T52" fmla="*/ 30 w 74"/>
                  <a:gd name="T53" fmla="*/ 0 h 74"/>
                  <a:gd name="T54" fmla="*/ 36 w 74"/>
                  <a:gd name="T55" fmla="*/ 0 h 74"/>
                  <a:gd name="T56" fmla="*/ 36 w 74"/>
                  <a:gd name="T57" fmla="*/ 0 h 74"/>
                  <a:gd name="T58" fmla="*/ 44 w 74"/>
                  <a:gd name="T59" fmla="*/ 0 h 74"/>
                  <a:gd name="T60" fmla="*/ 52 w 74"/>
                  <a:gd name="T61" fmla="*/ 2 h 74"/>
                  <a:gd name="T62" fmla="*/ 58 w 74"/>
                  <a:gd name="T63" fmla="*/ 6 h 74"/>
                  <a:gd name="T64" fmla="*/ 64 w 74"/>
                  <a:gd name="T65" fmla="*/ 10 h 74"/>
                  <a:gd name="T66" fmla="*/ 68 w 74"/>
                  <a:gd name="T67" fmla="*/ 16 h 74"/>
                  <a:gd name="T68" fmla="*/ 72 w 74"/>
                  <a:gd name="T69" fmla="*/ 22 h 74"/>
                  <a:gd name="T70" fmla="*/ 74 w 74"/>
                  <a:gd name="T71" fmla="*/ 30 h 74"/>
                  <a:gd name="T72" fmla="*/ 74 w 74"/>
                  <a:gd name="T73" fmla="*/ 38 h 74"/>
                  <a:gd name="T74" fmla="*/ 74 w 74"/>
                  <a:gd name="T75" fmla="*/ 38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4" h="74">
                    <a:moveTo>
                      <a:pt x="74" y="38"/>
                    </a:moveTo>
                    <a:lnTo>
                      <a:pt x="74" y="38"/>
                    </a:lnTo>
                    <a:lnTo>
                      <a:pt x="74" y="44"/>
                    </a:lnTo>
                    <a:lnTo>
                      <a:pt x="72" y="52"/>
                    </a:lnTo>
                    <a:lnTo>
                      <a:pt x="68" y="58"/>
                    </a:lnTo>
                    <a:lnTo>
                      <a:pt x="64" y="64"/>
                    </a:lnTo>
                    <a:lnTo>
                      <a:pt x="58" y="68"/>
                    </a:lnTo>
                    <a:lnTo>
                      <a:pt x="52" y="72"/>
                    </a:lnTo>
                    <a:lnTo>
                      <a:pt x="44" y="74"/>
                    </a:lnTo>
                    <a:lnTo>
                      <a:pt x="36" y="74"/>
                    </a:lnTo>
                    <a:lnTo>
                      <a:pt x="36" y="74"/>
                    </a:lnTo>
                    <a:lnTo>
                      <a:pt x="30" y="74"/>
                    </a:lnTo>
                    <a:lnTo>
                      <a:pt x="22" y="72"/>
                    </a:lnTo>
                    <a:lnTo>
                      <a:pt x="16" y="68"/>
                    </a:lnTo>
                    <a:lnTo>
                      <a:pt x="10" y="64"/>
                    </a:lnTo>
                    <a:lnTo>
                      <a:pt x="6" y="58"/>
                    </a:lnTo>
                    <a:lnTo>
                      <a:pt x="2" y="52"/>
                    </a:lnTo>
                    <a:lnTo>
                      <a:pt x="0" y="44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2" y="2"/>
                    </a:lnTo>
                    <a:lnTo>
                      <a:pt x="30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52" y="2"/>
                    </a:lnTo>
                    <a:lnTo>
                      <a:pt x="58" y="6"/>
                    </a:lnTo>
                    <a:lnTo>
                      <a:pt x="64" y="10"/>
                    </a:lnTo>
                    <a:lnTo>
                      <a:pt x="68" y="16"/>
                    </a:lnTo>
                    <a:lnTo>
                      <a:pt x="72" y="22"/>
                    </a:lnTo>
                    <a:lnTo>
                      <a:pt x="74" y="30"/>
                    </a:lnTo>
                    <a:lnTo>
                      <a:pt x="74" y="38"/>
                    </a:lnTo>
                    <a:lnTo>
                      <a:pt x="74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8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48</Words>
  <Application>Microsoft Office PowerPoint</Application>
  <PresentationFormat>Widescreen</PresentationFormat>
  <Paragraphs>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Assistant</vt:lpstr>
      <vt:lpstr>Assistant ExtraLight</vt:lpstr>
      <vt:lpstr>Assistant Light</vt:lpstr>
      <vt:lpstr>Assistant SemiBold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Liat Shemesh</dc:creator>
  <cp:lastModifiedBy>Liat Shemesh</cp:lastModifiedBy>
  <cp:revision>2</cp:revision>
  <dcterms:created xsi:type="dcterms:W3CDTF">2020-03-03T12:25:28Z</dcterms:created>
  <dcterms:modified xsi:type="dcterms:W3CDTF">2020-03-03T12:30:41Z</dcterms:modified>
</cp:coreProperties>
</file>